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7" r:id="rId2"/>
    <p:sldId id="285" r:id="rId3"/>
    <p:sldId id="301" r:id="rId4"/>
    <p:sldId id="311" r:id="rId5"/>
    <p:sldId id="318" r:id="rId6"/>
    <p:sldId id="319" r:id="rId7"/>
    <p:sldId id="321" r:id="rId8"/>
    <p:sldId id="322" r:id="rId9"/>
    <p:sldId id="310" r:id="rId10"/>
    <p:sldId id="315" r:id="rId11"/>
    <p:sldId id="314" r:id="rId12"/>
    <p:sldId id="316" r:id="rId13"/>
    <p:sldId id="288" r:id="rId14"/>
    <p:sldId id="289" r:id="rId15"/>
    <p:sldId id="290" r:id="rId16"/>
    <p:sldId id="303" r:id="rId17"/>
    <p:sldId id="304" r:id="rId18"/>
    <p:sldId id="305" r:id="rId19"/>
    <p:sldId id="309" r:id="rId20"/>
    <p:sldId id="307" r:id="rId21"/>
    <p:sldId id="291" r:id="rId2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78" d="100"/>
          <a:sy n="78" d="100"/>
        </p:scale>
        <p:origin x="7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1CE063C-1387-4659-9450-867FF73E7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FF07623-EB8A-4128-8F59-7F635F7339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707F0-16E9-4DC3-8731-4A1A702E33E7}" type="datetimeFigureOut">
              <a:rPr lang="pl-PL"/>
              <a:pPr>
                <a:defRPr/>
              </a:pPr>
              <a:t>19.09.2024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8BAC495-5787-4581-9274-4B0D06AF8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1F2BF32E-4289-4AD0-8458-B1CE0E582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2DFB64-ABC8-42F8-A14A-E233E0578A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28FDE2-FB43-4BA6-9168-5D1E0F161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6496A1-A3BB-4F18-837F-12EFA68F89D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C9D6F-4204-4435-BED1-719907F5F648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09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61A0A0-E3CA-0A6A-82AD-6138D5D3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B611-B09F-4B59-8DFD-E05163736863}" type="datetime1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F197D0-047D-2267-0F36-60F8454F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EA1A5F-C032-FEAC-D707-EE50CC2F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69D6-BB9F-4503-B59F-E51C2AF738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02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F1A23C-B308-8B1D-864D-CC2353C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461E-35A6-4A44-99D3-326E2C5C3D69}" type="datetime1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426F37-5FC6-D862-73F3-8E04BC90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B0D840-4DB9-A204-0166-0199BE13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79998-CD42-41A6-B10E-0EEFCF4F8B4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42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C3837C-09E1-284E-3780-E8DDBF4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ACE6-3697-4762-9D41-E11035E993A0}" type="datetime1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667ACB-B9FA-91C3-F664-18680DAC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D62677-A1DC-1ABD-AA2F-46ADBF1F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2703-4518-4298-8703-0BEECFF834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2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F200DD-84C8-3A27-55A6-B84F875B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9AAE-0452-47ED-8982-9D073CBADC93}" type="datetime1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8D13AA-F9D7-D563-9E80-02AE0128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12B51D-DA27-48F2-797A-35EAC37A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3DF9-B0E8-4834-A8EB-BA070F9671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3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D1FB73-2B22-F085-64B6-9AF2FD87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EBD7-AA09-4112-8980-0705AFC4C65F}" type="datetime1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6A9E27-80B9-9166-42B8-6AA6BAD1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EFAAB6-9144-E47A-965C-C11A9EA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8E27-6825-42E8-BF96-75D9187A03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70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5040D41-5AD4-FBBF-3D94-9E1367F9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603A-5D7C-4AD7-977E-3A169516E209}" type="datetime1">
              <a:rPr lang="pl-PL" smtClean="0"/>
              <a:t>19.09.2024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6FFCAC5-4BAE-2C7D-C8AD-41BDBE4B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9CCDFAA-669E-0C72-21BE-A93567D1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9C6B-C9EC-4792-9F36-53D94953F9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67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837BA595-7913-1A8F-B5F5-9E8EB56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8239-70C0-448A-90AC-367D422642C2}" type="datetime1">
              <a:rPr lang="pl-PL" smtClean="0"/>
              <a:t>19.09.2024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28B10711-3F3A-D82D-5D1A-DE445997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8ADCFA73-3BFA-3829-9B52-3949C744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B3C6-003B-4FA4-97D1-13DE9FBBE9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330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2A850455-EEA5-DF33-451D-57ED6668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F741-1AB5-4A7A-9CAB-A0CEE17E7415}" type="datetime1">
              <a:rPr lang="pl-PL" smtClean="0"/>
              <a:t>19.09.2024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DB6E0161-74A8-D9A9-4E93-644FA2D7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9C22FF91-6C2B-A56F-518B-780EA4EC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D480-3504-4D64-A640-EE9F228FD4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95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F04294E3-81EA-21AB-6161-84B99301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B6BF-658A-4BEA-BADA-983358F0EDEE}" type="datetime1">
              <a:rPr lang="pl-PL" smtClean="0"/>
              <a:t>19.09.2024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B5211E12-1561-69D2-59EC-0E5D361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357184DF-88A3-7868-3C5C-198FE9A8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67D1E-0157-48F7-9D94-A7C99C4481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2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68965A3-8D64-3334-0B03-EA412EC7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6D8E-320D-483C-93F2-9C741326B6A4}" type="datetime1">
              <a:rPr lang="pl-PL" smtClean="0"/>
              <a:t>19.09.2024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2E3FCF3-3C8A-9A3B-33DC-DFC5F09F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05A4BAE-4DD3-0C17-6919-EEB49630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A742-3F7F-43C6-8015-700E079AF2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625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F3A223E-778E-75D9-C998-E4298A62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D686-FE71-4745-B897-DBBA11C8049C}" type="datetime1">
              <a:rPr lang="pl-PL" smtClean="0"/>
              <a:t>19.09.2024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81CCF31-DD54-C81A-1681-1FE0535D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A36BE9A-699E-9DBD-C8A4-42B9B040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02624-8146-44CA-82D5-1F0171C307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09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6297F905-1CF9-C2CF-C03D-D2C11AFF1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BD39F64E-5023-C665-1BC1-619ACD198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C12A4D-CF41-4CDA-A3CB-CD12C63FD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3D96ED-E2F4-4697-A2EF-52C3CE7DF316}" type="datetime1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EA78AC-2C33-4208-B07E-CDE502B4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201D6F-3DE5-4F2E-BA6D-40CB663E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FC1B78-B133-4E8A-8D17-F2433A52E78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4.svg"/><Relationship Id="rId26" Type="http://schemas.openxmlformats.org/officeDocument/2006/relationships/image" Target="../media/image50.svg"/><Relationship Id="rId39" Type="http://schemas.openxmlformats.org/officeDocument/2006/relationships/image" Target="../media/image61.png"/><Relationship Id="rId21" Type="http://schemas.openxmlformats.org/officeDocument/2006/relationships/image" Target="../media/image25.png"/><Relationship Id="rId34" Type="http://schemas.openxmlformats.org/officeDocument/2006/relationships/image" Target="../media/image56.svg"/><Relationship Id="rId7" Type="http://schemas.openxmlformats.org/officeDocument/2006/relationships/image" Target="../media/image6.png"/><Relationship Id="rId12" Type="http://schemas.openxmlformats.org/officeDocument/2006/relationships/image" Target="../media/image40.sv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33" Type="http://schemas.openxmlformats.org/officeDocument/2006/relationships/image" Target="../media/image55.png"/><Relationship Id="rId38" Type="http://schemas.openxmlformats.org/officeDocument/2006/relationships/image" Target="../media/image6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46.sv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24" Type="http://schemas.openxmlformats.org/officeDocument/2006/relationships/image" Target="../media/image48.svg"/><Relationship Id="rId32" Type="http://schemas.openxmlformats.org/officeDocument/2006/relationships/image" Target="../media/image9.svg"/><Relationship Id="rId37" Type="http://schemas.openxmlformats.org/officeDocument/2006/relationships/image" Target="../media/image59.png"/><Relationship Id="rId40" Type="http://schemas.openxmlformats.org/officeDocument/2006/relationships/image" Target="../media/image62.svg"/><Relationship Id="rId5" Type="http://schemas.openxmlformats.org/officeDocument/2006/relationships/image" Target="../media/image35.png"/><Relationship Id="rId15" Type="http://schemas.openxmlformats.org/officeDocument/2006/relationships/image" Target="../media/image15.png"/><Relationship Id="rId23" Type="http://schemas.openxmlformats.org/officeDocument/2006/relationships/image" Target="../media/image47.png"/><Relationship Id="rId28" Type="http://schemas.openxmlformats.org/officeDocument/2006/relationships/image" Target="../media/image52.svg"/><Relationship Id="rId36" Type="http://schemas.openxmlformats.org/officeDocument/2006/relationships/image" Target="../media/image58.svg"/><Relationship Id="rId10" Type="http://schemas.openxmlformats.org/officeDocument/2006/relationships/image" Target="../media/image38.svg"/><Relationship Id="rId19" Type="http://schemas.openxmlformats.org/officeDocument/2006/relationships/image" Target="../media/image45.png"/><Relationship Id="rId31" Type="http://schemas.openxmlformats.org/officeDocument/2006/relationships/image" Target="../media/image8.png"/><Relationship Id="rId4" Type="http://schemas.openxmlformats.org/officeDocument/2006/relationships/image" Target="../media/image34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26.svg"/><Relationship Id="rId27" Type="http://schemas.openxmlformats.org/officeDocument/2006/relationships/image" Target="../media/image51.png"/><Relationship Id="rId30" Type="http://schemas.openxmlformats.org/officeDocument/2006/relationships/image" Target="../media/image54.svg"/><Relationship Id="rId35" Type="http://schemas.openxmlformats.org/officeDocument/2006/relationships/image" Target="../media/image57.png"/><Relationship Id="rId8" Type="http://schemas.openxmlformats.org/officeDocument/2006/relationships/image" Target="../media/image7.sv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id="{AFDEDDCB-3A75-2718-1E9A-1AF0AD1B7F96}"/>
              </a:ext>
            </a:extLst>
          </p:cNvPr>
          <p:cNvSpPr txBox="1">
            <a:spLocks/>
          </p:cNvSpPr>
          <p:nvPr/>
        </p:nvSpPr>
        <p:spPr bwMode="auto">
          <a:xfrm>
            <a:off x="685800" y="18526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“wynosimy” z biblioteki?</a:t>
            </a:r>
            <a:br>
              <a:rPr lang="pl-PL" altLang="pl-PL" sz="3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badaniach wpływu społecznego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ekonomicznego bibliotek publicznych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B0949ED-4AC0-4006-A7AB-50906078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829" y="3933825"/>
            <a:ext cx="26703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Magdalena Paul</a:t>
            </a:r>
          </a:p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Uniwersytet Warszawski</a:t>
            </a:r>
          </a:p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19.09.2024</a:t>
            </a:r>
            <a:endParaRPr lang="pl-PL" altLang="pl-PL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Obraz 2">
            <a:extLst>
              <a:ext uri="{FF2B5EF4-FFF2-40B4-BE49-F238E27FC236}">
                <a16:creationId xmlns:a16="http://schemas.microsoft.com/office/drawing/2014/main" id="{03E83365-56F5-C94D-2666-3B2DEFB3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8">
            <a:extLst>
              <a:ext uri="{FF2B5EF4-FFF2-40B4-BE49-F238E27FC236}">
                <a16:creationId xmlns:a16="http://schemas.microsoft.com/office/drawing/2014/main" id="{551B2F4D-9730-F579-696A-636C91EF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195888"/>
            <a:ext cx="6465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00DA3EC-2118-38A8-D769-5632C5A1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8885E-405E-5FE7-D018-7FC3FB14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Formularze do analizy 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8C7D8F-1A3A-D98E-AEA4-96BE9BFE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81" y="1600200"/>
            <a:ext cx="5823037" cy="4525963"/>
          </a:xfrm>
          <a:prstGeom prst="rect">
            <a:avLst/>
          </a:prstGeom>
          <a:noFill/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246CE92-553A-9A8C-036B-62283777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l-PL" sz="900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103381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A16AE-C3D3-2392-8A14-B34E7EF9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Grafiki promujące wyniki badań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CDC4C3-3659-0DEB-8081-D8143C26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pic>
        <p:nvPicPr>
          <p:cNvPr id="4" name="Obraz 3" descr="Obraz zawierający tekst, zrzut ekranu, design&#10;&#10;Opis wygenerowany automatycznie">
            <a:extLst>
              <a:ext uri="{FF2B5EF4-FFF2-40B4-BE49-F238E27FC236}">
                <a16:creationId xmlns:a16="http://schemas.microsoft.com/office/drawing/2014/main" id="{436DD6DA-68BA-C21F-15D0-C589A0FE3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888432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 descr="Obraz zawierający tekst, książka, ubrania, biblioteka&#10;&#10;Opis wygenerowany automatycznie">
            <a:extLst>
              <a:ext uri="{FF2B5EF4-FFF2-40B4-BE49-F238E27FC236}">
                <a16:creationId xmlns:a16="http://schemas.microsoft.com/office/drawing/2014/main" id="{83E8EFB3-834A-D77D-8CC5-75ADD286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02" y="1844824"/>
            <a:ext cx="3888432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73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70276-E8F9-FBCB-A8C4-D769B4F4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Nowy wzór raportu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42206A-14A8-49A2-AB41-9BCC3C42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8"/>
          <a:stretch/>
        </p:blipFill>
        <p:spPr>
          <a:xfrm>
            <a:off x="1198166" y="1600200"/>
            <a:ext cx="6747667" cy="4525963"/>
          </a:xfrm>
          <a:prstGeom prst="rect">
            <a:avLst/>
          </a:prstGeom>
          <a:noFill/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6AFE374-4C26-F41D-4681-803C9A4A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l-PL" sz="900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90467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8ACD6-956F-2824-AB17-A003BDCE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Cele akcji „Zielona Biblioteka”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B314B7-6266-0AE0-9559-346A9D2E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Zbadanie działań bibliotek na rzecz zmian klimatu, ochrony środowiska, zrównoważonego rozwoju i innych aktualnych problemów ekologicznych.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Zbadanie potrzeb użytkowników bibliotek w zakresie wskazanych działań proekologicznych.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Zbadanie wpływu bibliotek na przeciwdziałanie zmianom klimatu, wspieranie ochrony środowiska i zrównoważonego rozwoju.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Informowanie użytkowników o możliwych proekologicznych działaniach, które biblioteki mogą podjąć.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Promowanie bibliotek jako instytucji wspierających działania na rzecz klimatu, ochrony przyrody i środowiska naturalnego.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C82C4E-625A-4E48-18B6-4E8EBDA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226570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F340A-3E26-9990-F76D-DE78B191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Odbiorcy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2D093-BA36-936F-C18E-4E35479C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biblioteki publiczne wszystkich szczebli</a:t>
            </a:r>
          </a:p>
          <a:p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w tym połączone z innymi instytucjami</a:t>
            </a:r>
          </a:p>
          <a:p>
            <a:endParaRPr lang="pl-P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5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Badanie ankietowe adresowane do:</a:t>
            </a:r>
          </a:p>
          <a:p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dyrektorów/ dyrektorek bibliotek,</a:t>
            </a:r>
          </a:p>
          <a:p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osób pracujących w bibliotekach,</a:t>
            </a:r>
          </a:p>
          <a:p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użytkowników i użytkowniczek bibliotek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33034C-3CA9-E16E-7AAB-7B3E426F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365247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a 32" descr="Pokój z laptopami i krzesłami">
            <a:extLst>
              <a:ext uri="{FF2B5EF4-FFF2-40B4-BE49-F238E27FC236}">
                <a16:creationId xmlns:a16="http://schemas.microsoft.com/office/drawing/2014/main" id="{08E62F50-3D0E-2E13-7D01-AC267BE82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2536" y="260648"/>
            <a:ext cx="10668000" cy="6000750"/>
          </a:xfrm>
          <a:prstGeom prst="rect">
            <a:avLst/>
          </a:prstGeom>
        </p:spPr>
      </p:pic>
      <p:pic>
        <p:nvPicPr>
          <p:cNvPr id="59" name="Grafika 58" descr="Kobieta z Beanie">
            <a:extLst>
              <a:ext uri="{FF2B5EF4-FFF2-40B4-BE49-F238E27FC236}">
                <a16:creationId xmlns:a16="http://schemas.microsoft.com/office/drawing/2014/main" id="{53A9DC11-ED16-69F4-EEA6-777F1133E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79487" y="2445155"/>
            <a:ext cx="676275" cy="714375"/>
          </a:xfrm>
          <a:prstGeom prst="rect">
            <a:avLst/>
          </a:prstGeom>
        </p:spPr>
      </p:pic>
      <p:pic>
        <p:nvPicPr>
          <p:cNvPr id="135" name="Grafika 134" descr="Człowiek z krótką włosówą">
            <a:extLst>
              <a:ext uri="{FF2B5EF4-FFF2-40B4-BE49-F238E27FC236}">
                <a16:creationId xmlns:a16="http://schemas.microsoft.com/office/drawing/2014/main" id="{8A14B9C8-BCE5-063B-9530-519C9FEBD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6146" y="1457251"/>
            <a:ext cx="571500" cy="676275"/>
          </a:xfrm>
          <a:prstGeom prst="rect">
            <a:avLst/>
          </a:prstGeom>
        </p:spPr>
      </p:pic>
      <p:pic>
        <p:nvPicPr>
          <p:cNvPr id="31" name="Grafika 30" descr="Przecinające się nogi żeńskie">
            <a:extLst>
              <a:ext uri="{FF2B5EF4-FFF2-40B4-BE49-F238E27FC236}">
                <a16:creationId xmlns:a16="http://schemas.microsoft.com/office/drawing/2014/main" id="{03A198C0-074A-D007-78B7-82B571785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22483" flipH="1">
            <a:off x="3941821" y="2871886"/>
            <a:ext cx="2401670" cy="3149559"/>
          </a:xfrm>
          <a:prstGeom prst="rect">
            <a:avLst/>
          </a:prstGeom>
        </p:spPr>
      </p:pic>
      <p:pic>
        <p:nvPicPr>
          <p:cNvPr id="51" name="Grafika 50" descr="Kobieta w kieszeni">
            <a:extLst>
              <a:ext uri="{FF2B5EF4-FFF2-40B4-BE49-F238E27FC236}">
                <a16:creationId xmlns:a16="http://schemas.microsoft.com/office/drawing/2014/main" id="{AB22C8D2-A847-A383-F296-938EDB0149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7342474" y="1496708"/>
            <a:ext cx="1981200" cy="3905250"/>
          </a:xfrm>
          <a:prstGeom prst="rect">
            <a:avLst/>
          </a:prstGeom>
        </p:spPr>
      </p:pic>
      <p:pic>
        <p:nvPicPr>
          <p:cNvPr id="23" name="Grafika 22" descr="Spokója twarz">
            <a:extLst>
              <a:ext uri="{FF2B5EF4-FFF2-40B4-BE49-F238E27FC236}">
                <a16:creationId xmlns:a16="http://schemas.microsoft.com/office/drawing/2014/main" id="{E25E3A40-B304-285C-6FF0-6462AE505B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01662" y="1674787"/>
            <a:ext cx="304800" cy="314325"/>
          </a:xfrm>
          <a:prstGeom prst="rect">
            <a:avLst/>
          </a:prstGeom>
        </p:spPr>
      </p:pic>
      <p:pic>
        <p:nvPicPr>
          <p:cNvPr id="67" name="Grafika 66" descr="Kobieta z krótką włosówą">
            <a:extLst>
              <a:ext uri="{FF2B5EF4-FFF2-40B4-BE49-F238E27FC236}">
                <a16:creationId xmlns:a16="http://schemas.microsoft.com/office/drawing/2014/main" id="{80E4968F-2E08-6E8F-E57A-9105C74C6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98864" y="1365614"/>
            <a:ext cx="866775" cy="771525"/>
          </a:xfrm>
          <a:prstGeom prst="rect">
            <a:avLst/>
          </a:prstGeom>
        </p:spPr>
      </p:pic>
      <p:pic>
        <p:nvPicPr>
          <p:cNvPr id="65" name="Grafika 64" descr="Uśmiechnięta twarz z zęby">
            <a:extLst>
              <a:ext uri="{FF2B5EF4-FFF2-40B4-BE49-F238E27FC236}">
                <a16:creationId xmlns:a16="http://schemas.microsoft.com/office/drawing/2014/main" id="{8BD540CC-A51C-BCC1-B783-0ABD44047D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19863" y="1584690"/>
            <a:ext cx="304800" cy="333375"/>
          </a:xfrm>
          <a:prstGeom prst="rect">
            <a:avLst/>
          </a:prstGeom>
        </p:spPr>
      </p:pic>
      <p:pic>
        <p:nvPicPr>
          <p:cNvPr id="71" name="Grafika 70" descr="Człowiek podnoszący dłoń">
            <a:extLst>
              <a:ext uri="{FF2B5EF4-FFF2-40B4-BE49-F238E27FC236}">
                <a16:creationId xmlns:a16="http://schemas.microsoft.com/office/drawing/2014/main" id="{DFB0D5BD-B183-17EA-7660-87493313B5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5841646" y="1535348"/>
            <a:ext cx="2435639" cy="4199378"/>
          </a:xfrm>
          <a:prstGeom prst="rect">
            <a:avLst/>
          </a:prstGeom>
        </p:spPr>
      </p:pic>
      <p:pic>
        <p:nvPicPr>
          <p:cNvPr id="133" name="Grafika 132" descr="Starszy mężczyzna z sideburns">
            <a:extLst>
              <a:ext uri="{FF2B5EF4-FFF2-40B4-BE49-F238E27FC236}">
                <a16:creationId xmlns:a16="http://schemas.microsoft.com/office/drawing/2014/main" id="{9546F4F6-BAC1-178D-5259-A844E0AD82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6981887" y="1023220"/>
            <a:ext cx="721173" cy="721173"/>
          </a:xfrm>
          <a:prstGeom prst="rect">
            <a:avLst/>
          </a:prstGeom>
        </p:spPr>
      </p:pic>
      <p:pic>
        <p:nvPicPr>
          <p:cNvPr id="129" name="Grafika 128" descr="Radosna buźka z brakującą zęby">
            <a:extLst>
              <a:ext uri="{FF2B5EF4-FFF2-40B4-BE49-F238E27FC236}">
                <a16:creationId xmlns:a16="http://schemas.microsoft.com/office/drawing/2014/main" id="{6D829C8F-0DE0-3F50-4663-27B99D65677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7074718" y="1260830"/>
            <a:ext cx="314325" cy="352425"/>
          </a:xfrm>
          <a:prstGeom prst="rect">
            <a:avLst/>
          </a:prstGeom>
        </p:spPr>
      </p:pic>
      <p:pic>
        <p:nvPicPr>
          <p:cNvPr id="137" name="Grafika 136" descr="Starszy kobieta z powiązanym włosiem">
            <a:extLst>
              <a:ext uri="{FF2B5EF4-FFF2-40B4-BE49-F238E27FC236}">
                <a16:creationId xmlns:a16="http://schemas.microsoft.com/office/drawing/2014/main" id="{73258BC2-AA67-75C3-86EA-AEB6A884092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8085920" y="907809"/>
            <a:ext cx="733425" cy="742950"/>
          </a:xfrm>
          <a:prstGeom prst="rect">
            <a:avLst/>
          </a:prstGeom>
        </p:spPr>
      </p:pic>
      <p:pic>
        <p:nvPicPr>
          <p:cNvPr id="139" name="Grafika 138" descr="Głowa kobiet">
            <a:extLst>
              <a:ext uri="{FF2B5EF4-FFF2-40B4-BE49-F238E27FC236}">
                <a16:creationId xmlns:a16="http://schemas.microsoft.com/office/drawing/2014/main" id="{18708ABF-674F-8832-FBCF-315C7F56EE2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8217716" y="1243248"/>
            <a:ext cx="304800" cy="323850"/>
          </a:xfrm>
          <a:prstGeom prst="rect">
            <a:avLst/>
          </a:prstGeom>
        </p:spPr>
      </p:pic>
      <p:grpSp>
        <p:nvGrpSpPr>
          <p:cNvPr id="255" name="Grafika 3" descr="Klasa z tablicą i alfabetem">
            <a:extLst>
              <a:ext uri="{FF2B5EF4-FFF2-40B4-BE49-F238E27FC236}">
                <a16:creationId xmlns:a16="http://schemas.microsoft.com/office/drawing/2014/main" id="{99D0E6E6-0332-7578-8D11-6C367418825F}"/>
              </a:ext>
            </a:extLst>
          </p:cNvPr>
          <p:cNvGrpSpPr/>
          <p:nvPr/>
        </p:nvGrpSpPr>
        <p:grpSpPr>
          <a:xfrm>
            <a:off x="756605" y="4374229"/>
            <a:ext cx="907759" cy="620763"/>
            <a:chOff x="7150747" y="3645841"/>
            <a:chExt cx="907759" cy="620763"/>
          </a:xfrm>
        </p:grpSpPr>
        <p:sp>
          <p:nvSpPr>
            <p:cNvPr id="256" name="Dowolny kształt: kształt 255">
              <a:extLst>
                <a:ext uri="{FF2B5EF4-FFF2-40B4-BE49-F238E27FC236}">
                  <a16:creationId xmlns:a16="http://schemas.microsoft.com/office/drawing/2014/main" id="{AF47CB36-5D57-8F9C-4376-53A686323A27}"/>
                </a:ext>
              </a:extLst>
            </p:cNvPr>
            <p:cNvSpPr/>
            <p:nvPr/>
          </p:nvSpPr>
          <p:spPr>
            <a:xfrm>
              <a:off x="7897317" y="3665065"/>
              <a:ext cx="141972" cy="582322"/>
            </a:xfrm>
            <a:custGeom>
              <a:avLst/>
              <a:gdLst>
                <a:gd name="connsiteX0" fmla="*/ 669 w 141972"/>
                <a:gd name="connsiteY0" fmla="*/ 3579 h 582322"/>
                <a:gd name="connsiteX1" fmla="*/ 6385 w 141972"/>
                <a:gd name="connsiteY1" fmla="*/ 0 h 582322"/>
                <a:gd name="connsiteX2" fmla="*/ 85109 w 141972"/>
                <a:gd name="connsiteY2" fmla="*/ 0 h 582322"/>
                <a:gd name="connsiteX3" fmla="*/ 90181 w 141972"/>
                <a:gd name="connsiteY3" fmla="*/ 2500 h 582322"/>
                <a:gd name="connsiteX4" fmla="*/ 127471 w 141972"/>
                <a:gd name="connsiteY4" fmla="*/ 50906 h 582322"/>
                <a:gd name="connsiteX5" fmla="*/ 138616 w 141972"/>
                <a:gd name="connsiteY5" fmla="*/ 65215 h 582322"/>
                <a:gd name="connsiteX6" fmla="*/ 141973 w 141972"/>
                <a:gd name="connsiteY6" fmla="*/ 67794 h 582322"/>
                <a:gd name="connsiteX7" fmla="*/ 141973 w 141972"/>
                <a:gd name="connsiteY7" fmla="*/ 575915 h 582322"/>
                <a:gd name="connsiteX8" fmla="*/ 135543 w 141972"/>
                <a:gd name="connsiteY8" fmla="*/ 582323 h 582322"/>
                <a:gd name="connsiteX9" fmla="*/ 50176 w 141972"/>
                <a:gd name="connsiteY9" fmla="*/ 582323 h 582322"/>
                <a:gd name="connsiteX10" fmla="*/ 43746 w 141972"/>
                <a:gd name="connsiteY10" fmla="*/ 575915 h 582322"/>
                <a:gd name="connsiteX11" fmla="*/ 43746 w 141972"/>
                <a:gd name="connsiteY11" fmla="*/ 66730 h 582322"/>
                <a:gd name="connsiteX12" fmla="*/ 38603 w 141972"/>
                <a:gd name="connsiteY12" fmla="*/ 58722 h 582322"/>
                <a:gd name="connsiteX13" fmla="*/ 1313 w 141972"/>
                <a:gd name="connsiteY13" fmla="*/ 10316 h 582322"/>
                <a:gd name="connsiteX14" fmla="*/ 669 w 141972"/>
                <a:gd name="connsiteY14" fmla="*/ 3579 h 5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972" h="582322">
                  <a:moveTo>
                    <a:pt x="669" y="3579"/>
                  </a:moveTo>
                  <a:cubicBezTo>
                    <a:pt x="1741" y="1386"/>
                    <a:pt x="3956" y="0"/>
                    <a:pt x="6385" y="0"/>
                  </a:cubicBezTo>
                  <a:lnTo>
                    <a:pt x="85109" y="0"/>
                  </a:lnTo>
                  <a:cubicBezTo>
                    <a:pt x="87109" y="0"/>
                    <a:pt x="88966" y="922"/>
                    <a:pt x="90181" y="2500"/>
                  </a:cubicBezTo>
                  <a:lnTo>
                    <a:pt x="127471" y="50906"/>
                  </a:lnTo>
                  <a:cubicBezTo>
                    <a:pt x="128686" y="52478"/>
                    <a:pt x="136329" y="60915"/>
                    <a:pt x="138616" y="65215"/>
                  </a:cubicBezTo>
                  <a:cubicBezTo>
                    <a:pt x="140545" y="65630"/>
                    <a:pt x="141973" y="66394"/>
                    <a:pt x="141973" y="67794"/>
                  </a:cubicBezTo>
                  <a:lnTo>
                    <a:pt x="141973" y="575915"/>
                  </a:lnTo>
                  <a:cubicBezTo>
                    <a:pt x="141973" y="579451"/>
                    <a:pt x="139115" y="582323"/>
                    <a:pt x="135543" y="582323"/>
                  </a:cubicBezTo>
                  <a:lnTo>
                    <a:pt x="50176" y="582323"/>
                  </a:lnTo>
                  <a:cubicBezTo>
                    <a:pt x="46604" y="582323"/>
                    <a:pt x="43746" y="579451"/>
                    <a:pt x="43746" y="575915"/>
                  </a:cubicBezTo>
                  <a:lnTo>
                    <a:pt x="43746" y="66730"/>
                  </a:lnTo>
                  <a:cubicBezTo>
                    <a:pt x="41103" y="62672"/>
                    <a:pt x="39031" y="59293"/>
                    <a:pt x="38603" y="58722"/>
                  </a:cubicBezTo>
                  <a:lnTo>
                    <a:pt x="1313" y="10316"/>
                  </a:lnTo>
                  <a:cubicBezTo>
                    <a:pt x="-188" y="8379"/>
                    <a:pt x="-401" y="5765"/>
                    <a:pt x="669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724AB0C0-B1A1-F40E-445B-902413190A91}"/>
                </a:ext>
              </a:extLst>
            </p:cNvPr>
            <p:cNvSpPr/>
            <p:nvPr/>
          </p:nvSpPr>
          <p:spPr>
            <a:xfrm>
              <a:off x="7786258" y="3665065"/>
              <a:ext cx="142017" cy="582322"/>
            </a:xfrm>
            <a:custGeom>
              <a:avLst/>
              <a:gdLst>
                <a:gd name="connsiteX0" fmla="*/ 644 w 142017"/>
                <a:gd name="connsiteY0" fmla="*/ 3579 h 582322"/>
                <a:gd name="connsiteX1" fmla="*/ 6430 w 142017"/>
                <a:gd name="connsiteY1" fmla="*/ 0 h 582322"/>
                <a:gd name="connsiteX2" fmla="*/ 85082 w 142017"/>
                <a:gd name="connsiteY2" fmla="*/ 0 h 582322"/>
                <a:gd name="connsiteX3" fmla="*/ 90226 w 142017"/>
                <a:gd name="connsiteY3" fmla="*/ 2500 h 582322"/>
                <a:gd name="connsiteX4" fmla="*/ 127445 w 142017"/>
                <a:gd name="connsiteY4" fmla="*/ 50906 h 582322"/>
                <a:gd name="connsiteX5" fmla="*/ 131660 w 142017"/>
                <a:gd name="connsiteY5" fmla="*/ 56693 h 582322"/>
                <a:gd name="connsiteX6" fmla="*/ 142018 w 142017"/>
                <a:gd name="connsiteY6" fmla="*/ 67794 h 582322"/>
                <a:gd name="connsiteX7" fmla="*/ 142018 w 142017"/>
                <a:gd name="connsiteY7" fmla="*/ 575915 h 582322"/>
                <a:gd name="connsiteX8" fmla="*/ 135589 w 142017"/>
                <a:gd name="connsiteY8" fmla="*/ 582323 h 582322"/>
                <a:gd name="connsiteX9" fmla="*/ 50149 w 142017"/>
                <a:gd name="connsiteY9" fmla="*/ 582323 h 582322"/>
                <a:gd name="connsiteX10" fmla="*/ 43721 w 142017"/>
                <a:gd name="connsiteY10" fmla="*/ 575915 h 582322"/>
                <a:gd name="connsiteX11" fmla="*/ 43721 w 142017"/>
                <a:gd name="connsiteY11" fmla="*/ 66144 h 582322"/>
                <a:gd name="connsiteX12" fmla="*/ 1358 w 142017"/>
                <a:gd name="connsiteY12" fmla="*/ 10316 h 582322"/>
                <a:gd name="connsiteX13" fmla="*/ 644 w 142017"/>
                <a:gd name="connsiteY13" fmla="*/ 3579 h 5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017" h="582322">
                  <a:moveTo>
                    <a:pt x="644" y="3579"/>
                  </a:moveTo>
                  <a:cubicBezTo>
                    <a:pt x="1715" y="1386"/>
                    <a:pt x="3929" y="0"/>
                    <a:pt x="6430" y="0"/>
                  </a:cubicBezTo>
                  <a:lnTo>
                    <a:pt x="85082" y="0"/>
                  </a:lnTo>
                  <a:cubicBezTo>
                    <a:pt x="87083" y="0"/>
                    <a:pt x="89012" y="922"/>
                    <a:pt x="90226" y="2500"/>
                  </a:cubicBezTo>
                  <a:lnTo>
                    <a:pt x="127445" y="50906"/>
                  </a:lnTo>
                  <a:cubicBezTo>
                    <a:pt x="127945" y="51585"/>
                    <a:pt x="129659" y="53899"/>
                    <a:pt x="131660" y="56693"/>
                  </a:cubicBezTo>
                  <a:cubicBezTo>
                    <a:pt x="136589" y="60408"/>
                    <a:pt x="142018" y="65622"/>
                    <a:pt x="142018" y="67794"/>
                  </a:cubicBezTo>
                  <a:lnTo>
                    <a:pt x="142018" y="575915"/>
                  </a:lnTo>
                  <a:cubicBezTo>
                    <a:pt x="142018" y="579451"/>
                    <a:pt x="139090" y="582323"/>
                    <a:pt x="135589" y="582323"/>
                  </a:cubicBezTo>
                  <a:lnTo>
                    <a:pt x="50149" y="582323"/>
                  </a:lnTo>
                  <a:cubicBezTo>
                    <a:pt x="46649" y="582323"/>
                    <a:pt x="43721" y="579451"/>
                    <a:pt x="43721" y="575915"/>
                  </a:cubicBezTo>
                  <a:lnTo>
                    <a:pt x="43721" y="66144"/>
                  </a:lnTo>
                  <a:lnTo>
                    <a:pt x="1358" y="10316"/>
                  </a:lnTo>
                  <a:cubicBezTo>
                    <a:pt x="-142" y="8379"/>
                    <a:pt x="-428" y="5765"/>
                    <a:pt x="644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28EA7809-3179-3BBA-901C-01308B4094C7}"/>
                </a:ext>
              </a:extLst>
            </p:cNvPr>
            <p:cNvSpPr/>
            <p:nvPr/>
          </p:nvSpPr>
          <p:spPr>
            <a:xfrm>
              <a:off x="7675172" y="3665065"/>
              <a:ext cx="142018" cy="582322"/>
            </a:xfrm>
            <a:custGeom>
              <a:avLst/>
              <a:gdLst>
                <a:gd name="connsiteX0" fmla="*/ 644 w 142018"/>
                <a:gd name="connsiteY0" fmla="*/ 3579 h 582322"/>
                <a:gd name="connsiteX1" fmla="*/ 6430 w 142018"/>
                <a:gd name="connsiteY1" fmla="*/ 0 h 582322"/>
                <a:gd name="connsiteX2" fmla="*/ 85155 w 142018"/>
                <a:gd name="connsiteY2" fmla="*/ 0 h 582322"/>
                <a:gd name="connsiteX3" fmla="*/ 90227 w 142018"/>
                <a:gd name="connsiteY3" fmla="*/ 2500 h 582322"/>
                <a:gd name="connsiteX4" fmla="*/ 137733 w 142018"/>
                <a:gd name="connsiteY4" fmla="*/ 63458 h 582322"/>
                <a:gd name="connsiteX5" fmla="*/ 142019 w 142018"/>
                <a:gd name="connsiteY5" fmla="*/ 68173 h 582322"/>
                <a:gd name="connsiteX6" fmla="*/ 142019 w 142018"/>
                <a:gd name="connsiteY6" fmla="*/ 575915 h 582322"/>
                <a:gd name="connsiteX7" fmla="*/ 135589 w 142018"/>
                <a:gd name="connsiteY7" fmla="*/ 582323 h 582322"/>
                <a:gd name="connsiteX8" fmla="*/ 50222 w 142018"/>
                <a:gd name="connsiteY8" fmla="*/ 582323 h 582322"/>
                <a:gd name="connsiteX9" fmla="*/ 43792 w 142018"/>
                <a:gd name="connsiteY9" fmla="*/ 575915 h 582322"/>
                <a:gd name="connsiteX10" fmla="*/ 43792 w 142018"/>
                <a:gd name="connsiteY10" fmla="*/ 65301 h 582322"/>
                <a:gd name="connsiteX11" fmla="*/ 1358 w 142018"/>
                <a:gd name="connsiteY11" fmla="*/ 10316 h 582322"/>
                <a:gd name="connsiteX12" fmla="*/ 644 w 142018"/>
                <a:gd name="connsiteY12" fmla="*/ 3579 h 5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18" h="582322">
                  <a:moveTo>
                    <a:pt x="644" y="3579"/>
                  </a:moveTo>
                  <a:cubicBezTo>
                    <a:pt x="1787" y="1386"/>
                    <a:pt x="4001" y="0"/>
                    <a:pt x="6430" y="0"/>
                  </a:cubicBezTo>
                  <a:lnTo>
                    <a:pt x="85155" y="0"/>
                  </a:lnTo>
                  <a:cubicBezTo>
                    <a:pt x="87154" y="0"/>
                    <a:pt x="89012" y="922"/>
                    <a:pt x="90227" y="2500"/>
                  </a:cubicBezTo>
                  <a:lnTo>
                    <a:pt x="137733" y="63458"/>
                  </a:lnTo>
                  <a:cubicBezTo>
                    <a:pt x="140233" y="65187"/>
                    <a:pt x="142019" y="66923"/>
                    <a:pt x="142019" y="68173"/>
                  </a:cubicBezTo>
                  <a:lnTo>
                    <a:pt x="142019" y="575915"/>
                  </a:lnTo>
                  <a:cubicBezTo>
                    <a:pt x="142019" y="579451"/>
                    <a:pt x="139161" y="582323"/>
                    <a:pt x="135589" y="582323"/>
                  </a:cubicBezTo>
                  <a:lnTo>
                    <a:pt x="50222" y="582323"/>
                  </a:lnTo>
                  <a:cubicBezTo>
                    <a:pt x="46650" y="582323"/>
                    <a:pt x="43792" y="579451"/>
                    <a:pt x="43792" y="575915"/>
                  </a:cubicBezTo>
                  <a:lnTo>
                    <a:pt x="43792" y="65301"/>
                  </a:lnTo>
                  <a:lnTo>
                    <a:pt x="1358" y="10316"/>
                  </a:lnTo>
                  <a:cubicBezTo>
                    <a:pt x="-142" y="8379"/>
                    <a:pt x="-428" y="5765"/>
                    <a:pt x="644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1F1C27E3-56BB-C824-C3FF-7A9FE8998CAA}"/>
                </a:ext>
              </a:extLst>
            </p:cNvPr>
            <p:cNvSpPr/>
            <p:nvPr/>
          </p:nvSpPr>
          <p:spPr>
            <a:xfrm>
              <a:off x="7551086" y="3665065"/>
              <a:ext cx="155019" cy="582315"/>
            </a:xfrm>
            <a:custGeom>
              <a:avLst/>
              <a:gdLst>
                <a:gd name="connsiteX0" fmla="*/ 0 w 155019"/>
                <a:gd name="connsiteY0" fmla="*/ 118672 h 582315"/>
                <a:gd name="connsiteX1" fmla="*/ 929 w 155019"/>
                <a:gd name="connsiteY1" fmla="*/ 5529 h 582315"/>
                <a:gd name="connsiteX2" fmla="*/ 1500 w 155019"/>
                <a:gd name="connsiteY2" fmla="*/ 736 h 582315"/>
                <a:gd name="connsiteX3" fmla="*/ 4000 w 155019"/>
                <a:gd name="connsiteY3" fmla="*/ 0 h 582315"/>
                <a:gd name="connsiteX4" fmla="*/ 98155 w 155019"/>
                <a:gd name="connsiteY4" fmla="*/ 0 h 582315"/>
                <a:gd name="connsiteX5" fmla="*/ 103227 w 155019"/>
                <a:gd name="connsiteY5" fmla="*/ 2500 h 582315"/>
                <a:gd name="connsiteX6" fmla="*/ 151090 w 155019"/>
                <a:gd name="connsiteY6" fmla="*/ 64479 h 582315"/>
                <a:gd name="connsiteX7" fmla="*/ 155019 w 155019"/>
                <a:gd name="connsiteY7" fmla="*/ 70402 h 582315"/>
                <a:gd name="connsiteX8" fmla="*/ 155019 w 155019"/>
                <a:gd name="connsiteY8" fmla="*/ 575908 h 582315"/>
                <a:gd name="connsiteX9" fmla="*/ 148661 w 155019"/>
                <a:gd name="connsiteY9" fmla="*/ 582316 h 582315"/>
                <a:gd name="connsiteX10" fmla="*/ 63222 w 155019"/>
                <a:gd name="connsiteY10" fmla="*/ 582316 h 582315"/>
                <a:gd name="connsiteX11" fmla="*/ 56792 w 155019"/>
                <a:gd name="connsiteY11" fmla="*/ 575908 h 582315"/>
                <a:gd name="connsiteX12" fmla="*/ 56792 w 155019"/>
                <a:gd name="connsiteY12" fmla="*/ 196010 h 582315"/>
                <a:gd name="connsiteX13" fmla="*/ 1357 w 155019"/>
                <a:gd name="connsiteY13" fmla="*/ 122644 h 582315"/>
                <a:gd name="connsiteX14" fmla="*/ 0 w 155019"/>
                <a:gd name="connsiteY14" fmla="*/ 118672 h 5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019" h="582315">
                  <a:moveTo>
                    <a:pt x="0" y="118672"/>
                  </a:moveTo>
                  <a:lnTo>
                    <a:pt x="929" y="5529"/>
                  </a:lnTo>
                  <a:cubicBezTo>
                    <a:pt x="929" y="4743"/>
                    <a:pt x="857" y="1493"/>
                    <a:pt x="1500" y="736"/>
                  </a:cubicBezTo>
                  <a:cubicBezTo>
                    <a:pt x="2214" y="0"/>
                    <a:pt x="2429" y="0"/>
                    <a:pt x="4000" y="0"/>
                  </a:cubicBezTo>
                  <a:lnTo>
                    <a:pt x="98155" y="0"/>
                  </a:lnTo>
                  <a:cubicBezTo>
                    <a:pt x="100156" y="0"/>
                    <a:pt x="102084" y="922"/>
                    <a:pt x="103227" y="2500"/>
                  </a:cubicBezTo>
                  <a:lnTo>
                    <a:pt x="151090" y="64479"/>
                  </a:lnTo>
                  <a:cubicBezTo>
                    <a:pt x="153376" y="65437"/>
                    <a:pt x="155019" y="67723"/>
                    <a:pt x="155019" y="70402"/>
                  </a:cubicBezTo>
                  <a:lnTo>
                    <a:pt x="155019" y="575908"/>
                  </a:lnTo>
                  <a:cubicBezTo>
                    <a:pt x="155019" y="579444"/>
                    <a:pt x="152161" y="582316"/>
                    <a:pt x="148661" y="582316"/>
                  </a:cubicBezTo>
                  <a:lnTo>
                    <a:pt x="63222" y="582316"/>
                  </a:lnTo>
                  <a:cubicBezTo>
                    <a:pt x="59650" y="582316"/>
                    <a:pt x="56792" y="579444"/>
                    <a:pt x="56792" y="575908"/>
                  </a:cubicBezTo>
                  <a:lnTo>
                    <a:pt x="56792" y="196010"/>
                  </a:lnTo>
                  <a:lnTo>
                    <a:pt x="1357" y="122644"/>
                  </a:lnTo>
                  <a:cubicBezTo>
                    <a:pt x="428" y="121508"/>
                    <a:pt x="0" y="120108"/>
                    <a:pt x="0" y="118672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3BBE70E-05C7-C35B-7342-8CFE2EF63132}"/>
                </a:ext>
              </a:extLst>
            </p:cNvPr>
            <p:cNvSpPr/>
            <p:nvPr/>
          </p:nvSpPr>
          <p:spPr>
            <a:xfrm>
              <a:off x="7458426" y="3774693"/>
              <a:ext cx="111018" cy="472694"/>
            </a:xfrm>
            <a:custGeom>
              <a:avLst/>
              <a:gdLst>
                <a:gd name="connsiteX0" fmla="*/ 648 w 111018"/>
                <a:gd name="connsiteY0" fmla="*/ 3579 h 472694"/>
                <a:gd name="connsiteX1" fmla="*/ 6363 w 111018"/>
                <a:gd name="connsiteY1" fmla="*/ 0 h 472694"/>
                <a:gd name="connsiteX2" fmla="*/ 64656 w 111018"/>
                <a:gd name="connsiteY2" fmla="*/ 0 h 472694"/>
                <a:gd name="connsiteX3" fmla="*/ 69729 w 111018"/>
                <a:gd name="connsiteY3" fmla="*/ 2500 h 472694"/>
                <a:gd name="connsiteX4" fmla="*/ 108019 w 111018"/>
                <a:gd name="connsiteY4" fmla="*/ 50892 h 472694"/>
                <a:gd name="connsiteX5" fmla="*/ 111019 w 111018"/>
                <a:gd name="connsiteY5" fmla="*/ 56314 h 472694"/>
                <a:gd name="connsiteX6" fmla="*/ 111019 w 111018"/>
                <a:gd name="connsiteY6" fmla="*/ 466287 h 472694"/>
                <a:gd name="connsiteX7" fmla="*/ 104589 w 111018"/>
                <a:gd name="connsiteY7" fmla="*/ 472695 h 472694"/>
                <a:gd name="connsiteX8" fmla="*/ 39653 w 111018"/>
                <a:gd name="connsiteY8" fmla="*/ 472695 h 472694"/>
                <a:gd name="connsiteX9" fmla="*/ 33223 w 111018"/>
                <a:gd name="connsiteY9" fmla="*/ 466287 h 472694"/>
                <a:gd name="connsiteX10" fmla="*/ 33223 w 111018"/>
                <a:gd name="connsiteY10" fmla="*/ 51671 h 472694"/>
                <a:gd name="connsiteX11" fmla="*/ 1291 w 111018"/>
                <a:gd name="connsiteY11" fmla="*/ 10316 h 472694"/>
                <a:gd name="connsiteX12" fmla="*/ 648 w 111018"/>
                <a:gd name="connsiteY12" fmla="*/ 3579 h 4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18" h="472694">
                  <a:moveTo>
                    <a:pt x="648" y="3579"/>
                  </a:moveTo>
                  <a:cubicBezTo>
                    <a:pt x="1720" y="1386"/>
                    <a:pt x="3934" y="0"/>
                    <a:pt x="6363" y="0"/>
                  </a:cubicBezTo>
                  <a:lnTo>
                    <a:pt x="64656" y="0"/>
                  </a:lnTo>
                  <a:cubicBezTo>
                    <a:pt x="66657" y="0"/>
                    <a:pt x="68514" y="922"/>
                    <a:pt x="69729" y="2500"/>
                  </a:cubicBezTo>
                  <a:lnTo>
                    <a:pt x="108019" y="50892"/>
                  </a:lnTo>
                  <a:cubicBezTo>
                    <a:pt x="109805" y="52021"/>
                    <a:pt x="111019" y="54021"/>
                    <a:pt x="111019" y="56314"/>
                  </a:cubicBezTo>
                  <a:lnTo>
                    <a:pt x="111019" y="466287"/>
                  </a:lnTo>
                  <a:cubicBezTo>
                    <a:pt x="111019" y="469823"/>
                    <a:pt x="108161" y="472695"/>
                    <a:pt x="104589" y="472695"/>
                  </a:cubicBezTo>
                  <a:lnTo>
                    <a:pt x="39653" y="472695"/>
                  </a:lnTo>
                  <a:cubicBezTo>
                    <a:pt x="36081" y="472695"/>
                    <a:pt x="33223" y="469823"/>
                    <a:pt x="33223" y="466287"/>
                  </a:cubicBezTo>
                  <a:lnTo>
                    <a:pt x="33223" y="51671"/>
                  </a:lnTo>
                  <a:lnTo>
                    <a:pt x="1291" y="10316"/>
                  </a:lnTo>
                  <a:cubicBezTo>
                    <a:pt x="-137" y="8380"/>
                    <a:pt x="-423" y="5772"/>
                    <a:pt x="648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EAB4749D-79CE-85E0-59C3-1F32FFA60956}"/>
                </a:ext>
              </a:extLst>
            </p:cNvPr>
            <p:cNvSpPr/>
            <p:nvPr/>
          </p:nvSpPr>
          <p:spPr>
            <a:xfrm>
              <a:off x="7367822" y="3774693"/>
              <a:ext cx="111040" cy="472687"/>
            </a:xfrm>
            <a:custGeom>
              <a:avLst/>
              <a:gdLst>
                <a:gd name="connsiteX0" fmla="*/ 669 w 111040"/>
                <a:gd name="connsiteY0" fmla="*/ 3579 h 472687"/>
                <a:gd name="connsiteX1" fmla="*/ 6385 w 111040"/>
                <a:gd name="connsiteY1" fmla="*/ 0 h 472687"/>
                <a:gd name="connsiteX2" fmla="*/ 64678 w 111040"/>
                <a:gd name="connsiteY2" fmla="*/ 0 h 472687"/>
                <a:gd name="connsiteX3" fmla="*/ 69750 w 111040"/>
                <a:gd name="connsiteY3" fmla="*/ 2500 h 472687"/>
                <a:gd name="connsiteX4" fmla="*/ 108326 w 111040"/>
                <a:gd name="connsiteY4" fmla="*/ 52421 h 472687"/>
                <a:gd name="connsiteX5" fmla="*/ 109398 w 111040"/>
                <a:gd name="connsiteY5" fmla="*/ 54650 h 472687"/>
                <a:gd name="connsiteX6" fmla="*/ 111041 w 111040"/>
                <a:gd name="connsiteY6" fmla="*/ 58872 h 472687"/>
                <a:gd name="connsiteX7" fmla="*/ 111041 w 111040"/>
                <a:gd name="connsiteY7" fmla="*/ 466280 h 472687"/>
                <a:gd name="connsiteX8" fmla="*/ 104611 w 111040"/>
                <a:gd name="connsiteY8" fmla="*/ 472688 h 472687"/>
                <a:gd name="connsiteX9" fmla="*/ 39675 w 111040"/>
                <a:gd name="connsiteY9" fmla="*/ 472688 h 472687"/>
                <a:gd name="connsiteX10" fmla="*/ 33245 w 111040"/>
                <a:gd name="connsiteY10" fmla="*/ 466280 h 472687"/>
                <a:gd name="connsiteX11" fmla="*/ 33245 w 111040"/>
                <a:gd name="connsiteY11" fmla="*/ 52107 h 472687"/>
                <a:gd name="connsiteX12" fmla="*/ 1313 w 111040"/>
                <a:gd name="connsiteY12" fmla="*/ 10309 h 472687"/>
                <a:gd name="connsiteX13" fmla="*/ 669 w 111040"/>
                <a:gd name="connsiteY13" fmla="*/ 3579 h 47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040" h="472687">
                  <a:moveTo>
                    <a:pt x="669" y="3579"/>
                  </a:moveTo>
                  <a:cubicBezTo>
                    <a:pt x="1741" y="1386"/>
                    <a:pt x="3956" y="0"/>
                    <a:pt x="6385" y="0"/>
                  </a:cubicBezTo>
                  <a:lnTo>
                    <a:pt x="64678" y="0"/>
                  </a:lnTo>
                  <a:cubicBezTo>
                    <a:pt x="66678" y="0"/>
                    <a:pt x="68535" y="922"/>
                    <a:pt x="69750" y="2500"/>
                  </a:cubicBezTo>
                  <a:lnTo>
                    <a:pt x="108326" y="52421"/>
                  </a:lnTo>
                  <a:cubicBezTo>
                    <a:pt x="108826" y="53100"/>
                    <a:pt x="109183" y="53857"/>
                    <a:pt x="109398" y="54650"/>
                  </a:cubicBezTo>
                  <a:cubicBezTo>
                    <a:pt x="110397" y="55779"/>
                    <a:pt x="111041" y="57250"/>
                    <a:pt x="111041" y="58872"/>
                  </a:cubicBezTo>
                  <a:lnTo>
                    <a:pt x="111041" y="466280"/>
                  </a:lnTo>
                  <a:cubicBezTo>
                    <a:pt x="111041" y="469816"/>
                    <a:pt x="108183" y="472688"/>
                    <a:pt x="104611" y="472688"/>
                  </a:cubicBezTo>
                  <a:lnTo>
                    <a:pt x="39675" y="472688"/>
                  </a:lnTo>
                  <a:cubicBezTo>
                    <a:pt x="36103" y="472688"/>
                    <a:pt x="33245" y="469816"/>
                    <a:pt x="33245" y="466280"/>
                  </a:cubicBezTo>
                  <a:lnTo>
                    <a:pt x="33245" y="52107"/>
                  </a:lnTo>
                  <a:lnTo>
                    <a:pt x="1313" y="10309"/>
                  </a:lnTo>
                  <a:cubicBezTo>
                    <a:pt x="-188" y="8380"/>
                    <a:pt x="-401" y="5765"/>
                    <a:pt x="669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E34DB25F-93B9-110D-C88E-9CD20AFEAA09}"/>
                </a:ext>
              </a:extLst>
            </p:cNvPr>
            <p:cNvSpPr/>
            <p:nvPr/>
          </p:nvSpPr>
          <p:spPr>
            <a:xfrm>
              <a:off x="7277209" y="3774693"/>
              <a:ext cx="111071" cy="472694"/>
            </a:xfrm>
            <a:custGeom>
              <a:avLst/>
              <a:gdLst>
                <a:gd name="connsiteX0" fmla="*/ 700 w 111071"/>
                <a:gd name="connsiteY0" fmla="*/ 3579 h 472694"/>
                <a:gd name="connsiteX1" fmla="*/ 6415 w 111071"/>
                <a:gd name="connsiteY1" fmla="*/ 0 h 472694"/>
                <a:gd name="connsiteX2" fmla="*/ 64708 w 111071"/>
                <a:gd name="connsiteY2" fmla="*/ 0 h 472694"/>
                <a:gd name="connsiteX3" fmla="*/ 69780 w 111071"/>
                <a:gd name="connsiteY3" fmla="*/ 2500 h 472694"/>
                <a:gd name="connsiteX4" fmla="*/ 108499 w 111071"/>
                <a:gd name="connsiteY4" fmla="*/ 52778 h 472694"/>
                <a:gd name="connsiteX5" fmla="*/ 109714 w 111071"/>
                <a:gd name="connsiteY5" fmla="*/ 55414 h 472694"/>
                <a:gd name="connsiteX6" fmla="*/ 111071 w 111071"/>
                <a:gd name="connsiteY6" fmla="*/ 59300 h 472694"/>
                <a:gd name="connsiteX7" fmla="*/ 111071 w 111071"/>
                <a:gd name="connsiteY7" fmla="*/ 466287 h 472694"/>
                <a:gd name="connsiteX8" fmla="*/ 104641 w 111071"/>
                <a:gd name="connsiteY8" fmla="*/ 472695 h 472694"/>
                <a:gd name="connsiteX9" fmla="*/ 39634 w 111071"/>
                <a:gd name="connsiteY9" fmla="*/ 472695 h 472694"/>
                <a:gd name="connsiteX10" fmla="*/ 33276 w 111071"/>
                <a:gd name="connsiteY10" fmla="*/ 466287 h 472694"/>
                <a:gd name="connsiteX11" fmla="*/ 33276 w 111071"/>
                <a:gd name="connsiteY11" fmla="*/ 51785 h 472694"/>
                <a:gd name="connsiteX12" fmla="*/ 1343 w 111071"/>
                <a:gd name="connsiteY12" fmla="*/ 10316 h 472694"/>
                <a:gd name="connsiteX13" fmla="*/ 700 w 111071"/>
                <a:gd name="connsiteY13" fmla="*/ 3579 h 4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071" h="472694">
                  <a:moveTo>
                    <a:pt x="700" y="3579"/>
                  </a:moveTo>
                  <a:cubicBezTo>
                    <a:pt x="1772" y="1386"/>
                    <a:pt x="3986" y="0"/>
                    <a:pt x="6415" y="0"/>
                  </a:cubicBezTo>
                  <a:lnTo>
                    <a:pt x="64708" y="0"/>
                  </a:lnTo>
                  <a:cubicBezTo>
                    <a:pt x="66637" y="0"/>
                    <a:pt x="68566" y="922"/>
                    <a:pt x="69780" y="2500"/>
                  </a:cubicBezTo>
                  <a:lnTo>
                    <a:pt x="108499" y="52778"/>
                  </a:lnTo>
                  <a:cubicBezTo>
                    <a:pt x="109142" y="53571"/>
                    <a:pt x="109500" y="54471"/>
                    <a:pt x="109714" y="55414"/>
                  </a:cubicBezTo>
                  <a:cubicBezTo>
                    <a:pt x="110500" y="56493"/>
                    <a:pt x="111071" y="57829"/>
                    <a:pt x="111071" y="59300"/>
                  </a:cubicBezTo>
                  <a:lnTo>
                    <a:pt x="111071" y="466287"/>
                  </a:lnTo>
                  <a:cubicBezTo>
                    <a:pt x="111071" y="469823"/>
                    <a:pt x="108142" y="472695"/>
                    <a:pt x="104641" y="472695"/>
                  </a:cubicBezTo>
                  <a:lnTo>
                    <a:pt x="39634" y="472695"/>
                  </a:lnTo>
                  <a:cubicBezTo>
                    <a:pt x="36133" y="472695"/>
                    <a:pt x="33276" y="469823"/>
                    <a:pt x="33276" y="466287"/>
                  </a:cubicBezTo>
                  <a:lnTo>
                    <a:pt x="33276" y="51785"/>
                  </a:lnTo>
                  <a:lnTo>
                    <a:pt x="1343" y="10316"/>
                  </a:lnTo>
                  <a:cubicBezTo>
                    <a:pt x="-157" y="8380"/>
                    <a:pt x="-443" y="5772"/>
                    <a:pt x="700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F1B682D5-764E-8E68-63CE-46F024505DC8}"/>
                </a:ext>
              </a:extLst>
            </p:cNvPr>
            <p:cNvSpPr/>
            <p:nvPr/>
          </p:nvSpPr>
          <p:spPr>
            <a:xfrm>
              <a:off x="7169967" y="3774700"/>
              <a:ext cx="127658" cy="472687"/>
            </a:xfrm>
            <a:custGeom>
              <a:avLst/>
              <a:gdLst>
                <a:gd name="connsiteX0" fmla="*/ 4287 w 127658"/>
                <a:gd name="connsiteY0" fmla="*/ 6379 h 472687"/>
                <a:gd name="connsiteX1" fmla="*/ 8215 w 127658"/>
                <a:gd name="connsiteY1" fmla="*/ 521 h 472687"/>
                <a:gd name="connsiteX2" fmla="*/ 10216 w 127658"/>
                <a:gd name="connsiteY2" fmla="*/ 72 h 472687"/>
                <a:gd name="connsiteX3" fmla="*/ 11144 w 127658"/>
                <a:gd name="connsiteY3" fmla="*/ 0 h 472687"/>
                <a:gd name="connsiteX4" fmla="*/ 81296 w 127658"/>
                <a:gd name="connsiteY4" fmla="*/ 0 h 472687"/>
                <a:gd name="connsiteX5" fmla="*/ 86440 w 127658"/>
                <a:gd name="connsiteY5" fmla="*/ 2500 h 472687"/>
                <a:gd name="connsiteX6" fmla="*/ 125730 w 127658"/>
                <a:gd name="connsiteY6" fmla="*/ 53542 h 472687"/>
                <a:gd name="connsiteX7" fmla="*/ 126659 w 127658"/>
                <a:gd name="connsiteY7" fmla="*/ 55200 h 472687"/>
                <a:gd name="connsiteX8" fmla="*/ 127659 w 127658"/>
                <a:gd name="connsiteY8" fmla="*/ 58657 h 472687"/>
                <a:gd name="connsiteX9" fmla="*/ 127659 w 127658"/>
                <a:gd name="connsiteY9" fmla="*/ 466280 h 472687"/>
                <a:gd name="connsiteX10" fmla="*/ 121301 w 127658"/>
                <a:gd name="connsiteY10" fmla="*/ 472688 h 472687"/>
                <a:gd name="connsiteX11" fmla="*/ 52649 w 127658"/>
                <a:gd name="connsiteY11" fmla="*/ 472688 h 472687"/>
                <a:gd name="connsiteX12" fmla="*/ 48577 w 127658"/>
                <a:gd name="connsiteY12" fmla="*/ 471230 h 472687"/>
                <a:gd name="connsiteX13" fmla="*/ 46934 w 127658"/>
                <a:gd name="connsiteY13" fmla="*/ 469916 h 472687"/>
                <a:gd name="connsiteX14" fmla="*/ 1643 w 127658"/>
                <a:gd name="connsiteY14" fmla="*/ 418159 h 472687"/>
                <a:gd name="connsiteX15" fmla="*/ 0 w 127658"/>
                <a:gd name="connsiteY15" fmla="*/ 413859 h 472687"/>
                <a:gd name="connsiteX16" fmla="*/ 4287 w 127658"/>
                <a:gd name="connsiteY16" fmla="*/ 6379 h 47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58" h="472687">
                  <a:moveTo>
                    <a:pt x="4287" y="6379"/>
                  </a:moveTo>
                  <a:cubicBezTo>
                    <a:pt x="4287" y="3801"/>
                    <a:pt x="5858" y="1493"/>
                    <a:pt x="8215" y="521"/>
                  </a:cubicBezTo>
                  <a:cubicBezTo>
                    <a:pt x="8858" y="257"/>
                    <a:pt x="9573" y="114"/>
                    <a:pt x="10216" y="72"/>
                  </a:cubicBezTo>
                  <a:cubicBezTo>
                    <a:pt x="10502" y="29"/>
                    <a:pt x="10859" y="0"/>
                    <a:pt x="11144" y="0"/>
                  </a:cubicBezTo>
                  <a:lnTo>
                    <a:pt x="81296" y="0"/>
                  </a:lnTo>
                  <a:cubicBezTo>
                    <a:pt x="83296" y="0"/>
                    <a:pt x="85225" y="922"/>
                    <a:pt x="86440" y="2500"/>
                  </a:cubicBezTo>
                  <a:lnTo>
                    <a:pt x="125730" y="53542"/>
                  </a:lnTo>
                  <a:cubicBezTo>
                    <a:pt x="126159" y="54057"/>
                    <a:pt x="126444" y="54614"/>
                    <a:pt x="126659" y="55200"/>
                  </a:cubicBezTo>
                  <a:cubicBezTo>
                    <a:pt x="127302" y="56200"/>
                    <a:pt x="127659" y="57379"/>
                    <a:pt x="127659" y="58657"/>
                  </a:cubicBezTo>
                  <a:lnTo>
                    <a:pt x="127659" y="466280"/>
                  </a:lnTo>
                  <a:cubicBezTo>
                    <a:pt x="127659" y="469816"/>
                    <a:pt x="124802" y="472688"/>
                    <a:pt x="121301" y="472688"/>
                  </a:cubicBezTo>
                  <a:lnTo>
                    <a:pt x="52649" y="472688"/>
                  </a:lnTo>
                  <a:cubicBezTo>
                    <a:pt x="51078" y="472688"/>
                    <a:pt x="49721" y="472123"/>
                    <a:pt x="48577" y="471230"/>
                  </a:cubicBezTo>
                  <a:cubicBezTo>
                    <a:pt x="48006" y="470880"/>
                    <a:pt x="47435" y="470466"/>
                    <a:pt x="46934" y="469916"/>
                  </a:cubicBezTo>
                  <a:lnTo>
                    <a:pt x="1643" y="418159"/>
                  </a:lnTo>
                  <a:cubicBezTo>
                    <a:pt x="572" y="416973"/>
                    <a:pt x="0" y="415445"/>
                    <a:pt x="0" y="413859"/>
                  </a:cubicBezTo>
                  <a:lnTo>
                    <a:pt x="4287" y="6379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BF24BF02-03BD-9555-6F94-8A02EEC26113}"/>
                </a:ext>
              </a:extLst>
            </p:cNvPr>
            <p:cNvSpPr/>
            <p:nvPr/>
          </p:nvSpPr>
          <p:spPr>
            <a:xfrm>
              <a:off x="7150747" y="3645841"/>
              <a:ext cx="907759" cy="620763"/>
            </a:xfrm>
            <a:custGeom>
              <a:avLst/>
              <a:gdLst>
                <a:gd name="connsiteX0" fmla="*/ 3146 w 907759"/>
                <a:gd name="connsiteY0" fmla="*/ 556005 h 620763"/>
                <a:gd name="connsiteX1" fmla="*/ 50009 w 907759"/>
                <a:gd name="connsiteY1" fmla="*/ 609390 h 620763"/>
                <a:gd name="connsiteX2" fmla="*/ 62726 w 907759"/>
                <a:gd name="connsiteY2" fmla="*/ 620763 h 620763"/>
                <a:gd name="connsiteX3" fmla="*/ 153308 w 907759"/>
                <a:gd name="connsiteY3" fmla="*/ 620763 h 620763"/>
                <a:gd name="connsiteX4" fmla="*/ 243891 w 907759"/>
                <a:gd name="connsiteY4" fmla="*/ 620763 h 620763"/>
                <a:gd name="connsiteX5" fmla="*/ 334546 w 907759"/>
                <a:gd name="connsiteY5" fmla="*/ 620763 h 620763"/>
                <a:gd name="connsiteX6" fmla="*/ 425128 w 907759"/>
                <a:gd name="connsiteY6" fmla="*/ 620763 h 620763"/>
                <a:gd name="connsiteX7" fmla="*/ 437915 w 907759"/>
                <a:gd name="connsiteY7" fmla="*/ 608476 h 620763"/>
                <a:gd name="connsiteX8" fmla="*/ 437987 w 907759"/>
                <a:gd name="connsiteY8" fmla="*/ 608540 h 620763"/>
                <a:gd name="connsiteX9" fmla="*/ 450774 w 907759"/>
                <a:gd name="connsiteY9" fmla="*/ 620763 h 620763"/>
                <a:gd name="connsiteX10" fmla="*/ 561788 w 907759"/>
                <a:gd name="connsiteY10" fmla="*/ 620763 h 620763"/>
                <a:gd name="connsiteX11" fmla="*/ 672873 w 907759"/>
                <a:gd name="connsiteY11" fmla="*/ 620763 h 620763"/>
                <a:gd name="connsiteX12" fmla="*/ 783887 w 907759"/>
                <a:gd name="connsiteY12" fmla="*/ 620763 h 620763"/>
                <a:gd name="connsiteX13" fmla="*/ 894972 w 907759"/>
                <a:gd name="connsiteY13" fmla="*/ 620763 h 620763"/>
                <a:gd name="connsiteX14" fmla="*/ 907760 w 907759"/>
                <a:gd name="connsiteY14" fmla="*/ 607947 h 620763"/>
                <a:gd name="connsiteX15" fmla="*/ 907760 w 907759"/>
                <a:gd name="connsiteY15" fmla="*/ 86846 h 620763"/>
                <a:gd name="connsiteX16" fmla="*/ 907760 w 907759"/>
                <a:gd name="connsiteY16" fmla="*/ 85639 h 620763"/>
                <a:gd name="connsiteX17" fmla="*/ 907760 w 907759"/>
                <a:gd name="connsiteY17" fmla="*/ 85575 h 620763"/>
                <a:gd name="connsiteX18" fmla="*/ 907474 w 907759"/>
                <a:gd name="connsiteY18" fmla="*/ 83982 h 620763"/>
                <a:gd name="connsiteX19" fmla="*/ 907331 w 907759"/>
                <a:gd name="connsiteY19" fmla="*/ 83646 h 620763"/>
                <a:gd name="connsiteX20" fmla="*/ 906973 w 907759"/>
                <a:gd name="connsiteY20" fmla="*/ 82346 h 620763"/>
                <a:gd name="connsiteX21" fmla="*/ 906831 w 907759"/>
                <a:gd name="connsiteY21" fmla="*/ 82074 h 620763"/>
                <a:gd name="connsiteX22" fmla="*/ 906188 w 907759"/>
                <a:gd name="connsiteY22" fmla="*/ 80610 h 620763"/>
                <a:gd name="connsiteX23" fmla="*/ 906046 w 907759"/>
                <a:gd name="connsiteY23" fmla="*/ 80403 h 620763"/>
                <a:gd name="connsiteX24" fmla="*/ 905259 w 907759"/>
                <a:gd name="connsiteY24" fmla="*/ 79224 h 620763"/>
                <a:gd name="connsiteX25" fmla="*/ 905117 w 907759"/>
                <a:gd name="connsiteY25" fmla="*/ 79038 h 620763"/>
                <a:gd name="connsiteX26" fmla="*/ 848180 w 907759"/>
                <a:gd name="connsiteY26" fmla="*/ 5000 h 620763"/>
                <a:gd name="connsiteX27" fmla="*/ 838037 w 907759"/>
                <a:gd name="connsiteY27" fmla="*/ 0 h 620763"/>
                <a:gd name="connsiteX28" fmla="*/ 726951 w 907759"/>
                <a:gd name="connsiteY28" fmla="*/ 0 h 620763"/>
                <a:gd name="connsiteX29" fmla="*/ 615937 w 907759"/>
                <a:gd name="connsiteY29" fmla="*/ 0 h 620763"/>
                <a:gd name="connsiteX30" fmla="*/ 504852 w 907759"/>
                <a:gd name="connsiteY30" fmla="*/ 0 h 620763"/>
                <a:gd name="connsiteX31" fmla="*/ 393767 w 907759"/>
                <a:gd name="connsiteY31" fmla="*/ 0 h 620763"/>
                <a:gd name="connsiteX32" fmla="*/ 382265 w 907759"/>
                <a:gd name="connsiteY32" fmla="*/ 7151 h 620763"/>
                <a:gd name="connsiteX33" fmla="*/ 383194 w 907759"/>
                <a:gd name="connsiteY33" fmla="*/ 19917 h 620763"/>
                <a:gd name="connsiteX34" fmla="*/ 382408 w 907759"/>
                <a:gd name="connsiteY34" fmla="*/ 24060 h 620763"/>
                <a:gd name="connsiteX35" fmla="*/ 381480 w 907759"/>
                <a:gd name="connsiteY35" fmla="*/ 109942 h 620763"/>
                <a:gd name="connsiteX36" fmla="*/ 378693 w 907759"/>
                <a:gd name="connsiteY36" fmla="*/ 109628 h 620763"/>
                <a:gd name="connsiteX37" fmla="*/ 288040 w 907759"/>
                <a:gd name="connsiteY37" fmla="*/ 109628 h 620763"/>
                <a:gd name="connsiteX38" fmla="*/ 197457 w 907759"/>
                <a:gd name="connsiteY38" fmla="*/ 109628 h 620763"/>
                <a:gd name="connsiteX39" fmla="*/ 106874 w 907759"/>
                <a:gd name="connsiteY39" fmla="*/ 109628 h 620763"/>
                <a:gd name="connsiteX40" fmla="*/ 16291 w 907759"/>
                <a:gd name="connsiteY40" fmla="*/ 109628 h 620763"/>
                <a:gd name="connsiteX41" fmla="*/ 4790 w 907759"/>
                <a:gd name="connsiteY41" fmla="*/ 116779 h 620763"/>
                <a:gd name="connsiteX42" fmla="*/ 5075 w 907759"/>
                <a:gd name="connsiteY42" fmla="*/ 128595 h 620763"/>
                <a:gd name="connsiteX43" fmla="*/ 4647 w 907759"/>
                <a:gd name="connsiteY43" fmla="*/ 131588 h 620763"/>
                <a:gd name="connsiteX44" fmla="*/ 3 w 907759"/>
                <a:gd name="connsiteY44" fmla="*/ 547404 h 620763"/>
                <a:gd name="connsiteX45" fmla="*/ 3146 w 907759"/>
                <a:gd name="connsiteY45" fmla="*/ 556005 h 620763"/>
                <a:gd name="connsiteX46" fmla="*/ 42294 w 907759"/>
                <a:gd name="connsiteY46" fmla="*/ 135260 h 620763"/>
                <a:gd name="connsiteX47" fmla="*/ 100516 w 907759"/>
                <a:gd name="connsiteY47" fmla="*/ 135260 h 620763"/>
                <a:gd name="connsiteX48" fmla="*/ 127305 w 907759"/>
                <a:gd name="connsiteY48" fmla="*/ 170028 h 620763"/>
                <a:gd name="connsiteX49" fmla="*/ 69012 w 907759"/>
                <a:gd name="connsiteY49" fmla="*/ 170028 h 620763"/>
                <a:gd name="connsiteX50" fmla="*/ 42294 w 907759"/>
                <a:gd name="connsiteY50" fmla="*/ 135260 h 620763"/>
                <a:gd name="connsiteX51" fmla="*/ 217888 w 907759"/>
                <a:gd name="connsiteY51" fmla="*/ 170036 h 620763"/>
                <a:gd name="connsiteX52" fmla="*/ 159595 w 907759"/>
                <a:gd name="connsiteY52" fmla="*/ 170036 h 620763"/>
                <a:gd name="connsiteX53" fmla="*/ 140950 w 907759"/>
                <a:gd name="connsiteY53" fmla="*/ 145775 h 620763"/>
                <a:gd name="connsiteX54" fmla="*/ 132877 w 907759"/>
                <a:gd name="connsiteY54" fmla="*/ 135267 h 620763"/>
                <a:gd name="connsiteX55" fmla="*/ 191170 w 907759"/>
                <a:gd name="connsiteY55" fmla="*/ 135267 h 620763"/>
                <a:gd name="connsiteX56" fmla="*/ 217888 w 907759"/>
                <a:gd name="connsiteY56" fmla="*/ 170036 h 620763"/>
                <a:gd name="connsiteX57" fmla="*/ 223460 w 907759"/>
                <a:gd name="connsiteY57" fmla="*/ 135260 h 620763"/>
                <a:gd name="connsiteX58" fmla="*/ 281753 w 907759"/>
                <a:gd name="connsiteY58" fmla="*/ 135260 h 620763"/>
                <a:gd name="connsiteX59" fmla="*/ 300398 w 907759"/>
                <a:gd name="connsiteY59" fmla="*/ 159520 h 620763"/>
                <a:gd name="connsiteX60" fmla="*/ 308471 w 907759"/>
                <a:gd name="connsiteY60" fmla="*/ 170028 h 620763"/>
                <a:gd name="connsiteX61" fmla="*/ 250249 w 907759"/>
                <a:gd name="connsiteY61" fmla="*/ 170028 h 620763"/>
                <a:gd name="connsiteX62" fmla="*/ 223460 w 907759"/>
                <a:gd name="connsiteY62" fmla="*/ 135260 h 620763"/>
                <a:gd name="connsiteX63" fmla="*/ 399053 w 907759"/>
                <a:gd name="connsiteY63" fmla="*/ 170036 h 620763"/>
                <a:gd name="connsiteX64" fmla="*/ 340831 w 907759"/>
                <a:gd name="connsiteY64" fmla="*/ 170036 h 620763"/>
                <a:gd name="connsiteX65" fmla="*/ 322186 w 907759"/>
                <a:gd name="connsiteY65" fmla="*/ 145775 h 620763"/>
                <a:gd name="connsiteX66" fmla="*/ 314042 w 907759"/>
                <a:gd name="connsiteY66" fmla="*/ 135267 h 620763"/>
                <a:gd name="connsiteX67" fmla="*/ 372335 w 907759"/>
                <a:gd name="connsiteY67" fmla="*/ 135267 h 620763"/>
                <a:gd name="connsiteX68" fmla="*/ 399053 w 907759"/>
                <a:gd name="connsiteY68" fmla="*/ 170036 h 620763"/>
                <a:gd name="connsiteX69" fmla="*/ 437915 w 907759"/>
                <a:gd name="connsiteY69" fmla="*/ 91211 h 620763"/>
                <a:gd name="connsiteX70" fmla="*/ 437915 w 907759"/>
                <a:gd name="connsiteY70" fmla="*/ 182844 h 620763"/>
                <a:gd name="connsiteX71" fmla="*/ 437844 w 907759"/>
                <a:gd name="connsiteY71" fmla="*/ 181637 h 620763"/>
                <a:gd name="connsiteX72" fmla="*/ 437844 w 907759"/>
                <a:gd name="connsiteY72" fmla="*/ 181573 h 620763"/>
                <a:gd name="connsiteX73" fmla="*/ 437558 w 907759"/>
                <a:gd name="connsiteY73" fmla="*/ 179980 h 620763"/>
                <a:gd name="connsiteX74" fmla="*/ 437486 w 907759"/>
                <a:gd name="connsiteY74" fmla="*/ 179644 h 620763"/>
                <a:gd name="connsiteX75" fmla="*/ 437130 w 907759"/>
                <a:gd name="connsiteY75" fmla="*/ 178344 h 620763"/>
                <a:gd name="connsiteX76" fmla="*/ 436987 w 907759"/>
                <a:gd name="connsiteY76" fmla="*/ 178072 h 620763"/>
                <a:gd name="connsiteX77" fmla="*/ 436272 w 907759"/>
                <a:gd name="connsiteY77" fmla="*/ 176608 h 620763"/>
                <a:gd name="connsiteX78" fmla="*/ 436201 w 907759"/>
                <a:gd name="connsiteY78" fmla="*/ 176401 h 620763"/>
                <a:gd name="connsiteX79" fmla="*/ 435415 w 907759"/>
                <a:gd name="connsiteY79" fmla="*/ 175222 h 620763"/>
                <a:gd name="connsiteX80" fmla="*/ 435272 w 907759"/>
                <a:gd name="connsiteY80" fmla="*/ 175036 h 620763"/>
                <a:gd name="connsiteX81" fmla="*/ 406769 w 907759"/>
                <a:gd name="connsiteY81" fmla="*/ 137967 h 620763"/>
                <a:gd name="connsiteX82" fmla="*/ 407697 w 907759"/>
                <a:gd name="connsiteY82" fmla="*/ 54800 h 620763"/>
                <a:gd name="connsiteX83" fmla="*/ 417341 w 907759"/>
                <a:gd name="connsiteY83" fmla="*/ 64472 h 620763"/>
                <a:gd name="connsiteX84" fmla="*/ 437915 w 907759"/>
                <a:gd name="connsiteY84" fmla="*/ 91211 h 620763"/>
                <a:gd name="connsiteX85" fmla="*/ 419770 w 907759"/>
                <a:gd name="connsiteY85" fmla="*/ 25632 h 620763"/>
                <a:gd name="connsiteX86" fmla="*/ 498566 w 907759"/>
                <a:gd name="connsiteY86" fmla="*/ 25632 h 620763"/>
                <a:gd name="connsiteX87" fmla="*/ 519211 w 907759"/>
                <a:gd name="connsiteY87" fmla="*/ 52528 h 620763"/>
                <a:gd name="connsiteX88" fmla="*/ 535784 w 907759"/>
                <a:gd name="connsiteY88" fmla="*/ 74045 h 620763"/>
                <a:gd name="connsiteX89" fmla="*/ 457060 w 907759"/>
                <a:gd name="connsiteY89" fmla="*/ 74045 h 620763"/>
                <a:gd name="connsiteX90" fmla="*/ 419770 w 907759"/>
                <a:gd name="connsiteY90" fmla="*/ 25632 h 620763"/>
                <a:gd name="connsiteX91" fmla="*/ 757883 w 907759"/>
                <a:gd name="connsiteY91" fmla="*/ 74038 h 620763"/>
                <a:gd name="connsiteX92" fmla="*/ 679160 w 907759"/>
                <a:gd name="connsiteY92" fmla="*/ 74038 h 620763"/>
                <a:gd name="connsiteX93" fmla="*/ 658443 w 907759"/>
                <a:gd name="connsiteY93" fmla="*/ 47142 h 620763"/>
                <a:gd name="connsiteX94" fmla="*/ 641869 w 907759"/>
                <a:gd name="connsiteY94" fmla="*/ 25625 h 620763"/>
                <a:gd name="connsiteX95" fmla="*/ 720593 w 907759"/>
                <a:gd name="connsiteY95" fmla="*/ 25625 h 620763"/>
                <a:gd name="connsiteX96" fmla="*/ 741310 w 907759"/>
                <a:gd name="connsiteY96" fmla="*/ 52521 h 620763"/>
                <a:gd name="connsiteX97" fmla="*/ 757883 w 907759"/>
                <a:gd name="connsiteY97" fmla="*/ 74038 h 620763"/>
                <a:gd name="connsiteX98" fmla="*/ 646799 w 907759"/>
                <a:gd name="connsiteY98" fmla="*/ 74038 h 620763"/>
                <a:gd name="connsiteX99" fmla="*/ 568074 w 907759"/>
                <a:gd name="connsiteY99" fmla="*/ 74038 h 620763"/>
                <a:gd name="connsiteX100" fmla="*/ 547429 w 907759"/>
                <a:gd name="connsiteY100" fmla="*/ 47142 h 620763"/>
                <a:gd name="connsiteX101" fmla="*/ 530856 w 907759"/>
                <a:gd name="connsiteY101" fmla="*/ 25625 h 620763"/>
                <a:gd name="connsiteX102" fmla="*/ 609580 w 907759"/>
                <a:gd name="connsiteY102" fmla="*/ 25625 h 620763"/>
                <a:gd name="connsiteX103" fmla="*/ 630296 w 907759"/>
                <a:gd name="connsiteY103" fmla="*/ 52521 h 620763"/>
                <a:gd name="connsiteX104" fmla="*/ 646799 w 907759"/>
                <a:gd name="connsiteY104" fmla="*/ 74038 h 620763"/>
                <a:gd name="connsiteX105" fmla="*/ 868898 w 907759"/>
                <a:gd name="connsiteY105" fmla="*/ 74038 h 620763"/>
                <a:gd name="connsiteX106" fmla="*/ 790173 w 907759"/>
                <a:gd name="connsiteY106" fmla="*/ 74038 h 620763"/>
                <a:gd name="connsiteX107" fmla="*/ 769528 w 907759"/>
                <a:gd name="connsiteY107" fmla="*/ 47142 h 620763"/>
                <a:gd name="connsiteX108" fmla="*/ 752955 w 907759"/>
                <a:gd name="connsiteY108" fmla="*/ 25625 h 620763"/>
                <a:gd name="connsiteX109" fmla="*/ 831679 w 907759"/>
                <a:gd name="connsiteY109" fmla="*/ 25625 h 620763"/>
                <a:gd name="connsiteX110" fmla="*/ 868898 w 907759"/>
                <a:gd name="connsiteY110" fmla="*/ 74038 h 620763"/>
                <a:gd name="connsiteX111" fmla="*/ 882113 w 907759"/>
                <a:gd name="connsiteY111" fmla="*/ 595139 h 620763"/>
                <a:gd name="connsiteX112" fmla="*/ 796746 w 907759"/>
                <a:gd name="connsiteY112" fmla="*/ 595139 h 620763"/>
                <a:gd name="connsiteX113" fmla="*/ 796746 w 907759"/>
                <a:gd name="connsiteY113" fmla="*/ 99670 h 620763"/>
                <a:gd name="connsiteX114" fmla="*/ 882113 w 907759"/>
                <a:gd name="connsiteY114" fmla="*/ 99670 h 620763"/>
                <a:gd name="connsiteX115" fmla="*/ 882113 w 907759"/>
                <a:gd name="connsiteY115" fmla="*/ 595139 h 620763"/>
                <a:gd name="connsiteX116" fmla="*/ 771100 w 907759"/>
                <a:gd name="connsiteY116" fmla="*/ 595139 h 620763"/>
                <a:gd name="connsiteX117" fmla="*/ 685660 w 907759"/>
                <a:gd name="connsiteY117" fmla="*/ 595139 h 620763"/>
                <a:gd name="connsiteX118" fmla="*/ 685660 w 907759"/>
                <a:gd name="connsiteY118" fmla="*/ 99670 h 620763"/>
                <a:gd name="connsiteX119" fmla="*/ 771100 w 907759"/>
                <a:gd name="connsiteY119" fmla="*/ 99670 h 620763"/>
                <a:gd name="connsiteX120" fmla="*/ 771100 w 907759"/>
                <a:gd name="connsiteY120" fmla="*/ 595139 h 620763"/>
                <a:gd name="connsiteX121" fmla="*/ 660014 w 907759"/>
                <a:gd name="connsiteY121" fmla="*/ 595139 h 620763"/>
                <a:gd name="connsiteX122" fmla="*/ 574575 w 907759"/>
                <a:gd name="connsiteY122" fmla="*/ 595139 h 620763"/>
                <a:gd name="connsiteX123" fmla="*/ 574575 w 907759"/>
                <a:gd name="connsiteY123" fmla="*/ 99670 h 620763"/>
                <a:gd name="connsiteX124" fmla="*/ 660014 w 907759"/>
                <a:gd name="connsiteY124" fmla="*/ 99670 h 620763"/>
                <a:gd name="connsiteX125" fmla="*/ 660014 w 907759"/>
                <a:gd name="connsiteY125" fmla="*/ 595139 h 620763"/>
                <a:gd name="connsiteX126" fmla="*/ 549000 w 907759"/>
                <a:gd name="connsiteY126" fmla="*/ 595139 h 620763"/>
                <a:gd name="connsiteX127" fmla="*/ 463561 w 907759"/>
                <a:gd name="connsiteY127" fmla="*/ 595139 h 620763"/>
                <a:gd name="connsiteX128" fmla="*/ 463561 w 907759"/>
                <a:gd name="connsiteY128" fmla="*/ 99670 h 620763"/>
                <a:gd name="connsiteX129" fmla="*/ 549000 w 907759"/>
                <a:gd name="connsiteY129" fmla="*/ 99670 h 620763"/>
                <a:gd name="connsiteX130" fmla="*/ 549000 w 907759"/>
                <a:gd name="connsiteY130" fmla="*/ 595139 h 620763"/>
                <a:gd name="connsiteX131" fmla="*/ 412269 w 907759"/>
                <a:gd name="connsiteY131" fmla="*/ 595139 h 620763"/>
                <a:gd name="connsiteX132" fmla="*/ 347332 w 907759"/>
                <a:gd name="connsiteY132" fmla="*/ 595139 h 620763"/>
                <a:gd name="connsiteX133" fmla="*/ 347332 w 907759"/>
                <a:gd name="connsiteY133" fmla="*/ 195660 h 620763"/>
                <a:gd name="connsiteX134" fmla="*/ 412269 w 907759"/>
                <a:gd name="connsiteY134" fmla="*/ 195660 h 620763"/>
                <a:gd name="connsiteX135" fmla="*/ 412269 w 907759"/>
                <a:gd name="connsiteY135" fmla="*/ 595139 h 620763"/>
                <a:gd name="connsiteX136" fmla="*/ 321686 w 907759"/>
                <a:gd name="connsiteY136" fmla="*/ 595139 h 620763"/>
                <a:gd name="connsiteX137" fmla="*/ 256750 w 907759"/>
                <a:gd name="connsiteY137" fmla="*/ 595139 h 620763"/>
                <a:gd name="connsiteX138" fmla="*/ 256750 w 907759"/>
                <a:gd name="connsiteY138" fmla="*/ 195660 h 620763"/>
                <a:gd name="connsiteX139" fmla="*/ 321686 w 907759"/>
                <a:gd name="connsiteY139" fmla="*/ 195660 h 620763"/>
                <a:gd name="connsiteX140" fmla="*/ 321686 w 907759"/>
                <a:gd name="connsiteY140" fmla="*/ 595139 h 620763"/>
                <a:gd name="connsiteX141" fmla="*/ 231103 w 907759"/>
                <a:gd name="connsiteY141" fmla="*/ 595139 h 620763"/>
                <a:gd name="connsiteX142" fmla="*/ 166095 w 907759"/>
                <a:gd name="connsiteY142" fmla="*/ 595139 h 620763"/>
                <a:gd name="connsiteX143" fmla="*/ 166095 w 907759"/>
                <a:gd name="connsiteY143" fmla="*/ 195660 h 620763"/>
                <a:gd name="connsiteX144" fmla="*/ 231103 w 907759"/>
                <a:gd name="connsiteY144" fmla="*/ 195660 h 620763"/>
                <a:gd name="connsiteX145" fmla="*/ 231103 w 907759"/>
                <a:gd name="connsiteY145" fmla="*/ 595139 h 620763"/>
                <a:gd name="connsiteX146" fmla="*/ 140521 w 907759"/>
                <a:gd name="connsiteY146" fmla="*/ 595139 h 620763"/>
                <a:gd name="connsiteX147" fmla="*/ 75513 w 907759"/>
                <a:gd name="connsiteY147" fmla="*/ 595139 h 620763"/>
                <a:gd name="connsiteX148" fmla="*/ 75513 w 907759"/>
                <a:gd name="connsiteY148" fmla="*/ 195660 h 620763"/>
                <a:gd name="connsiteX149" fmla="*/ 140521 w 907759"/>
                <a:gd name="connsiteY149" fmla="*/ 195660 h 620763"/>
                <a:gd name="connsiteX150" fmla="*/ 140521 w 907759"/>
                <a:gd name="connsiteY150" fmla="*/ 595139 h 620763"/>
                <a:gd name="connsiteX151" fmla="*/ 25649 w 907759"/>
                <a:gd name="connsiteY151" fmla="*/ 542789 h 620763"/>
                <a:gd name="connsiteX152" fmla="*/ 29864 w 907759"/>
                <a:gd name="connsiteY152" fmla="*/ 162335 h 620763"/>
                <a:gd name="connsiteX153" fmla="*/ 33722 w 907759"/>
                <a:gd name="connsiteY153" fmla="*/ 166157 h 620763"/>
                <a:gd name="connsiteX154" fmla="*/ 49938 w 907759"/>
                <a:gd name="connsiteY154" fmla="*/ 187209 h 620763"/>
                <a:gd name="connsiteX155" fmla="*/ 49938 w 907759"/>
                <a:gd name="connsiteY155" fmla="*/ 570443 h 620763"/>
                <a:gd name="connsiteX156" fmla="*/ 25649 w 907759"/>
                <a:gd name="connsiteY156" fmla="*/ 542789 h 62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907759" h="620763">
                  <a:moveTo>
                    <a:pt x="3146" y="556005"/>
                  </a:moveTo>
                  <a:lnTo>
                    <a:pt x="50009" y="609390"/>
                  </a:lnTo>
                  <a:cubicBezTo>
                    <a:pt x="50724" y="615791"/>
                    <a:pt x="56153" y="620763"/>
                    <a:pt x="62726" y="620763"/>
                  </a:cubicBezTo>
                  <a:lnTo>
                    <a:pt x="153308" y="620763"/>
                  </a:lnTo>
                  <a:lnTo>
                    <a:pt x="243891" y="620763"/>
                  </a:lnTo>
                  <a:lnTo>
                    <a:pt x="334546" y="620763"/>
                  </a:lnTo>
                  <a:lnTo>
                    <a:pt x="425128" y="620763"/>
                  </a:lnTo>
                  <a:cubicBezTo>
                    <a:pt x="431986" y="620763"/>
                    <a:pt x="437629" y="615305"/>
                    <a:pt x="437915" y="608476"/>
                  </a:cubicBezTo>
                  <a:lnTo>
                    <a:pt x="437987" y="608540"/>
                  </a:lnTo>
                  <a:cubicBezTo>
                    <a:pt x="438272" y="615341"/>
                    <a:pt x="443844" y="620763"/>
                    <a:pt x="450774" y="620763"/>
                  </a:cubicBezTo>
                  <a:lnTo>
                    <a:pt x="561788" y="620763"/>
                  </a:lnTo>
                  <a:lnTo>
                    <a:pt x="672873" y="620763"/>
                  </a:lnTo>
                  <a:lnTo>
                    <a:pt x="783887" y="620763"/>
                  </a:lnTo>
                  <a:lnTo>
                    <a:pt x="894972" y="620763"/>
                  </a:lnTo>
                  <a:cubicBezTo>
                    <a:pt x="902045" y="620763"/>
                    <a:pt x="907760" y="615027"/>
                    <a:pt x="907760" y="607947"/>
                  </a:cubicBezTo>
                  <a:lnTo>
                    <a:pt x="907760" y="86846"/>
                  </a:lnTo>
                  <a:cubicBezTo>
                    <a:pt x="907760" y="86439"/>
                    <a:pt x="907760" y="86032"/>
                    <a:pt x="907760" y="85639"/>
                  </a:cubicBezTo>
                  <a:cubicBezTo>
                    <a:pt x="907760" y="85618"/>
                    <a:pt x="907760" y="85596"/>
                    <a:pt x="907760" y="85575"/>
                  </a:cubicBezTo>
                  <a:cubicBezTo>
                    <a:pt x="907688" y="85032"/>
                    <a:pt x="907545" y="84503"/>
                    <a:pt x="907474" y="83982"/>
                  </a:cubicBezTo>
                  <a:cubicBezTo>
                    <a:pt x="907402" y="83868"/>
                    <a:pt x="907402" y="83761"/>
                    <a:pt x="907331" y="83646"/>
                  </a:cubicBezTo>
                  <a:cubicBezTo>
                    <a:pt x="907259" y="83203"/>
                    <a:pt x="907116" y="82767"/>
                    <a:pt x="906973" y="82346"/>
                  </a:cubicBezTo>
                  <a:cubicBezTo>
                    <a:pt x="906903" y="82253"/>
                    <a:pt x="906903" y="82167"/>
                    <a:pt x="906831" y="82074"/>
                  </a:cubicBezTo>
                  <a:cubicBezTo>
                    <a:pt x="906688" y="81567"/>
                    <a:pt x="906402" y="81082"/>
                    <a:pt x="906188" y="80610"/>
                  </a:cubicBezTo>
                  <a:cubicBezTo>
                    <a:pt x="906116" y="80539"/>
                    <a:pt x="906046" y="80474"/>
                    <a:pt x="906046" y="80403"/>
                  </a:cubicBezTo>
                  <a:cubicBezTo>
                    <a:pt x="905831" y="79996"/>
                    <a:pt x="905545" y="79603"/>
                    <a:pt x="905259" y="79224"/>
                  </a:cubicBezTo>
                  <a:cubicBezTo>
                    <a:pt x="905187" y="79160"/>
                    <a:pt x="905187" y="79096"/>
                    <a:pt x="905117" y="79038"/>
                  </a:cubicBezTo>
                  <a:lnTo>
                    <a:pt x="848180" y="5000"/>
                  </a:lnTo>
                  <a:cubicBezTo>
                    <a:pt x="845752" y="1850"/>
                    <a:pt x="841965" y="0"/>
                    <a:pt x="838037" y="0"/>
                  </a:cubicBezTo>
                  <a:lnTo>
                    <a:pt x="726951" y="0"/>
                  </a:lnTo>
                  <a:lnTo>
                    <a:pt x="615937" y="0"/>
                  </a:lnTo>
                  <a:lnTo>
                    <a:pt x="504852" y="0"/>
                  </a:lnTo>
                  <a:lnTo>
                    <a:pt x="393767" y="0"/>
                  </a:lnTo>
                  <a:cubicBezTo>
                    <a:pt x="388909" y="0"/>
                    <a:pt x="384480" y="2772"/>
                    <a:pt x="382265" y="7151"/>
                  </a:cubicBezTo>
                  <a:cubicBezTo>
                    <a:pt x="380265" y="11273"/>
                    <a:pt x="380622" y="16131"/>
                    <a:pt x="383194" y="19917"/>
                  </a:cubicBezTo>
                  <a:cubicBezTo>
                    <a:pt x="382694" y="21231"/>
                    <a:pt x="382408" y="22617"/>
                    <a:pt x="382408" y="24060"/>
                  </a:cubicBezTo>
                  <a:lnTo>
                    <a:pt x="381480" y="109942"/>
                  </a:lnTo>
                  <a:cubicBezTo>
                    <a:pt x="380551" y="109742"/>
                    <a:pt x="379622" y="109628"/>
                    <a:pt x="378693" y="109628"/>
                  </a:cubicBezTo>
                  <a:lnTo>
                    <a:pt x="288040" y="109628"/>
                  </a:lnTo>
                  <a:lnTo>
                    <a:pt x="197457" y="109628"/>
                  </a:lnTo>
                  <a:lnTo>
                    <a:pt x="106874" y="109628"/>
                  </a:lnTo>
                  <a:lnTo>
                    <a:pt x="16291" y="109628"/>
                  </a:lnTo>
                  <a:cubicBezTo>
                    <a:pt x="11433" y="109628"/>
                    <a:pt x="6933" y="112400"/>
                    <a:pt x="4790" y="116779"/>
                  </a:cubicBezTo>
                  <a:cubicBezTo>
                    <a:pt x="2932" y="120558"/>
                    <a:pt x="3075" y="124965"/>
                    <a:pt x="5075" y="128595"/>
                  </a:cubicBezTo>
                  <a:cubicBezTo>
                    <a:pt x="4790" y="129566"/>
                    <a:pt x="4647" y="130559"/>
                    <a:pt x="4647" y="131588"/>
                  </a:cubicBezTo>
                  <a:lnTo>
                    <a:pt x="3" y="547404"/>
                  </a:lnTo>
                  <a:cubicBezTo>
                    <a:pt x="-68" y="550569"/>
                    <a:pt x="1075" y="553633"/>
                    <a:pt x="3146" y="556005"/>
                  </a:cubicBezTo>
                  <a:close/>
                  <a:moveTo>
                    <a:pt x="42294" y="135260"/>
                  </a:moveTo>
                  <a:lnTo>
                    <a:pt x="100516" y="135260"/>
                  </a:lnTo>
                  <a:lnTo>
                    <a:pt x="127305" y="170028"/>
                  </a:lnTo>
                  <a:lnTo>
                    <a:pt x="69012" y="170028"/>
                  </a:lnTo>
                  <a:lnTo>
                    <a:pt x="42294" y="135260"/>
                  </a:lnTo>
                  <a:close/>
                  <a:moveTo>
                    <a:pt x="217888" y="170036"/>
                  </a:moveTo>
                  <a:lnTo>
                    <a:pt x="159595" y="170036"/>
                  </a:lnTo>
                  <a:lnTo>
                    <a:pt x="140950" y="145775"/>
                  </a:lnTo>
                  <a:lnTo>
                    <a:pt x="132877" y="135267"/>
                  </a:lnTo>
                  <a:lnTo>
                    <a:pt x="191170" y="135267"/>
                  </a:lnTo>
                  <a:lnTo>
                    <a:pt x="217888" y="170036"/>
                  </a:lnTo>
                  <a:close/>
                  <a:moveTo>
                    <a:pt x="223460" y="135260"/>
                  </a:moveTo>
                  <a:lnTo>
                    <a:pt x="281753" y="135260"/>
                  </a:lnTo>
                  <a:lnTo>
                    <a:pt x="300398" y="159520"/>
                  </a:lnTo>
                  <a:lnTo>
                    <a:pt x="308471" y="170028"/>
                  </a:lnTo>
                  <a:lnTo>
                    <a:pt x="250249" y="170028"/>
                  </a:lnTo>
                  <a:lnTo>
                    <a:pt x="223460" y="135260"/>
                  </a:lnTo>
                  <a:close/>
                  <a:moveTo>
                    <a:pt x="399053" y="170036"/>
                  </a:moveTo>
                  <a:lnTo>
                    <a:pt x="340831" y="170036"/>
                  </a:lnTo>
                  <a:lnTo>
                    <a:pt x="322186" y="145775"/>
                  </a:lnTo>
                  <a:lnTo>
                    <a:pt x="314042" y="135267"/>
                  </a:lnTo>
                  <a:lnTo>
                    <a:pt x="372335" y="135267"/>
                  </a:lnTo>
                  <a:lnTo>
                    <a:pt x="399053" y="170036"/>
                  </a:lnTo>
                  <a:close/>
                  <a:moveTo>
                    <a:pt x="437915" y="91211"/>
                  </a:moveTo>
                  <a:lnTo>
                    <a:pt x="437915" y="182844"/>
                  </a:lnTo>
                  <a:cubicBezTo>
                    <a:pt x="437915" y="182437"/>
                    <a:pt x="437915" y="182030"/>
                    <a:pt x="437844" y="181637"/>
                  </a:cubicBezTo>
                  <a:cubicBezTo>
                    <a:pt x="437844" y="181616"/>
                    <a:pt x="437844" y="181594"/>
                    <a:pt x="437844" y="181573"/>
                  </a:cubicBezTo>
                  <a:cubicBezTo>
                    <a:pt x="437844" y="181030"/>
                    <a:pt x="437701" y="180501"/>
                    <a:pt x="437558" y="179980"/>
                  </a:cubicBezTo>
                  <a:cubicBezTo>
                    <a:pt x="437558" y="179865"/>
                    <a:pt x="437558" y="179758"/>
                    <a:pt x="437486" y="179644"/>
                  </a:cubicBezTo>
                  <a:cubicBezTo>
                    <a:pt x="437415" y="179201"/>
                    <a:pt x="437272" y="178765"/>
                    <a:pt x="437130" y="178344"/>
                  </a:cubicBezTo>
                  <a:cubicBezTo>
                    <a:pt x="437058" y="178251"/>
                    <a:pt x="437058" y="178165"/>
                    <a:pt x="436987" y="178072"/>
                  </a:cubicBezTo>
                  <a:cubicBezTo>
                    <a:pt x="436772" y="177565"/>
                    <a:pt x="436558" y="177079"/>
                    <a:pt x="436272" y="176608"/>
                  </a:cubicBezTo>
                  <a:cubicBezTo>
                    <a:pt x="436272" y="176536"/>
                    <a:pt x="436201" y="176472"/>
                    <a:pt x="436201" y="176401"/>
                  </a:cubicBezTo>
                  <a:cubicBezTo>
                    <a:pt x="435915" y="175993"/>
                    <a:pt x="435629" y="175600"/>
                    <a:pt x="435415" y="175222"/>
                  </a:cubicBezTo>
                  <a:cubicBezTo>
                    <a:pt x="435344" y="175157"/>
                    <a:pt x="435344" y="175093"/>
                    <a:pt x="435272" y="175036"/>
                  </a:cubicBezTo>
                  <a:lnTo>
                    <a:pt x="406769" y="137967"/>
                  </a:lnTo>
                  <a:lnTo>
                    <a:pt x="407697" y="54800"/>
                  </a:lnTo>
                  <a:lnTo>
                    <a:pt x="417341" y="64472"/>
                  </a:lnTo>
                  <a:lnTo>
                    <a:pt x="437915" y="91211"/>
                  </a:lnTo>
                  <a:close/>
                  <a:moveTo>
                    <a:pt x="419770" y="25632"/>
                  </a:moveTo>
                  <a:lnTo>
                    <a:pt x="498566" y="25632"/>
                  </a:lnTo>
                  <a:lnTo>
                    <a:pt x="519211" y="52528"/>
                  </a:lnTo>
                  <a:lnTo>
                    <a:pt x="535784" y="74045"/>
                  </a:lnTo>
                  <a:lnTo>
                    <a:pt x="457060" y="74045"/>
                  </a:lnTo>
                  <a:lnTo>
                    <a:pt x="419770" y="25632"/>
                  </a:lnTo>
                  <a:close/>
                  <a:moveTo>
                    <a:pt x="757883" y="74038"/>
                  </a:moveTo>
                  <a:lnTo>
                    <a:pt x="679160" y="74038"/>
                  </a:lnTo>
                  <a:lnTo>
                    <a:pt x="658443" y="47142"/>
                  </a:lnTo>
                  <a:lnTo>
                    <a:pt x="641869" y="25625"/>
                  </a:lnTo>
                  <a:lnTo>
                    <a:pt x="720593" y="25625"/>
                  </a:lnTo>
                  <a:lnTo>
                    <a:pt x="741310" y="52521"/>
                  </a:lnTo>
                  <a:lnTo>
                    <a:pt x="757883" y="74038"/>
                  </a:lnTo>
                  <a:close/>
                  <a:moveTo>
                    <a:pt x="646799" y="74038"/>
                  </a:moveTo>
                  <a:lnTo>
                    <a:pt x="568074" y="74038"/>
                  </a:lnTo>
                  <a:lnTo>
                    <a:pt x="547429" y="47142"/>
                  </a:lnTo>
                  <a:lnTo>
                    <a:pt x="530856" y="25625"/>
                  </a:lnTo>
                  <a:lnTo>
                    <a:pt x="609580" y="25625"/>
                  </a:lnTo>
                  <a:lnTo>
                    <a:pt x="630296" y="52521"/>
                  </a:lnTo>
                  <a:lnTo>
                    <a:pt x="646799" y="74038"/>
                  </a:lnTo>
                  <a:close/>
                  <a:moveTo>
                    <a:pt x="868898" y="74038"/>
                  </a:moveTo>
                  <a:lnTo>
                    <a:pt x="790173" y="74038"/>
                  </a:lnTo>
                  <a:lnTo>
                    <a:pt x="769528" y="47142"/>
                  </a:lnTo>
                  <a:lnTo>
                    <a:pt x="752955" y="25625"/>
                  </a:lnTo>
                  <a:lnTo>
                    <a:pt x="831679" y="25625"/>
                  </a:lnTo>
                  <a:lnTo>
                    <a:pt x="868898" y="74038"/>
                  </a:lnTo>
                  <a:close/>
                  <a:moveTo>
                    <a:pt x="882113" y="595139"/>
                  </a:moveTo>
                  <a:lnTo>
                    <a:pt x="796746" y="595139"/>
                  </a:lnTo>
                  <a:lnTo>
                    <a:pt x="796746" y="99670"/>
                  </a:lnTo>
                  <a:lnTo>
                    <a:pt x="882113" y="99670"/>
                  </a:lnTo>
                  <a:lnTo>
                    <a:pt x="882113" y="595139"/>
                  </a:lnTo>
                  <a:close/>
                  <a:moveTo>
                    <a:pt x="771100" y="595139"/>
                  </a:moveTo>
                  <a:lnTo>
                    <a:pt x="685660" y="595139"/>
                  </a:lnTo>
                  <a:lnTo>
                    <a:pt x="685660" y="99670"/>
                  </a:lnTo>
                  <a:lnTo>
                    <a:pt x="771100" y="99670"/>
                  </a:lnTo>
                  <a:lnTo>
                    <a:pt x="771100" y="595139"/>
                  </a:lnTo>
                  <a:close/>
                  <a:moveTo>
                    <a:pt x="660014" y="595139"/>
                  </a:moveTo>
                  <a:lnTo>
                    <a:pt x="574575" y="595139"/>
                  </a:lnTo>
                  <a:lnTo>
                    <a:pt x="574575" y="99670"/>
                  </a:lnTo>
                  <a:lnTo>
                    <a:pt x="660014" y="99670"/>
                  </a:lnTo>
                  <a:lnTo>
                    <a:pt x="660014" y="595139"/>
                  </a:lnTo>
                  <a:close/>
                  <a:moveTo>
                    <a:pt x="549000" y="595139"/>
                  </a:moveTo>
                  <a:lnTo>
                    <a:pt x="463561" y="595139"/>
                  </a:lnTo>
                  <a:lnTo>
                    <a:pt x="463561" y="99670"/>
                  </a:lnTo>
                  <a:lnTo>
                    <a:pt x="549000" y="99670"/>
                  </a:lnTo>
                  <a:lnTo>
                    <a:pt x="549000" y="595139"/>
                  </a:lnTo>
                  <a:close/>
                  <a:moveTo>
                    <a:pt x="412269" y="595139"/>
                  </a:moveTo>
                  <a:lnTo>
                    <a:pt x="347332" y="595139"/>
                  </a:lnTo>
                  <a:lnTo>
                    <a:pt x="347332" y="195660"/>
                  </a:lnTo>
                  <a:lnTo>
                    <a:pt x="412269" y="195660"/>
                  </a:lnTo>
                  <a:lnTo>
                    <a:pt x="412269" y="595139"/>
                  </a:lnTo>
                  <a:close/>
                  <a:moveTo>
                    <a:pt x="321686" y="595139"/>
                  </a:moveTo>
                  <a:lnTo>
                    <a:pt x="256750" y="595139"/>
                  </a:lnTo>
                  <a:lnTo>
                    <a:pt x="256750" y="195660"/>
                  </a:lnTo>
                  <a:lnTo>
                    <a:pt x="321686" y="195660"/>
                  </a:lnTo>
                  <a:lnTo>
                    <a:pt x="321686" y="595139"/>
                  </a:lnTo>
                  <a:close/>
                  <a:moveTo>
                    <a:pt x="231103" y="595139"/>
                  </a:moveTo>
                  <a:lnTo>
                    <a:pt x="166095" y="595139"/>
                  </a:lnTo>
                  <a:lnTo>
                    <a:pt x="166095" y="195660"/>
                  </a:lnTo>
                  <a:lnTo>
                    <a:pt x="231103" y="195660"/>
                  </a:lnTo>
                  <a:lnTo>
                    <a:pt x="231103" y="595139"/>
                  </a:lnTo>
                  <a:close/>
                  <a:moveTo>
                    <a:pt x="140521" y="595139"/>
                  </a:moveTo>
                  <a:lnTo>
                    <a:pt x="75513" y="595139"/>
                  </a:lnTo>
                  <a:lnTo>
                    <a:pt x="75513" y="195660"/>
                  </a:lnTo>
                  <a:lnTo>
                    <a:pt x="140521" y="195660"/>
                  </a:lnTo>
                  <a:lnTo>
                    <a:pt x="140521" y="595139"/>
                  </a:lnTo>
                  <a:close/>
                  <a:moveTo>
                    <a:pt x="25649" y="542789"/>
                  </a:moveTo>
                  <a:lnTo>
                    <a:pt x="29864" y="162335"/>
                  </a:lnTo>
                  <a:lnTo>
                    <a:pt x="33722" y="166157"/>
                  </a:lnTo>
                  <a:lnTo>
                    <a:pt x="49938" y="187209"/>
                  </a:lnTo>
                  <a:lnTo>
                    <a:pt x="49938" y="570443"/>
                  </a:lnTo>
                  <a:lnTo>
                    <a:pt x="25649" y="542789"/>
                  </a:lnTo>
                  <a:close/>
                </a:path>
              </a:pathLst>
            </a:custGeom>
            <a:solidFill>
              <a:schemeClr val="accent5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65" name="Grafika 3" descr="Klasa z tablicą i alfabetem">
            <a:extLst>
              <a:ext uri="{FF2B5EF4-FFF2-40B4-BE49-F238E27FC236}">
                <a16:creationId xmlns:a16="http://schemas.microsoft.com/office/drawing/2014/main" id="{B37AD288-2D7A-C8C4-23BE-613B0B25739B}"/>
              </a:ext>
            </a:extLst>
          </p:cNvPr>
          <p:cNvGrpSpPr/>
          <p:nvPr/>
        </p:nvGrpSpPr>
        <p:grpSpPr>
          <a:xfrm>
            <a:off x="484065" y="5352060"/>
            <a:ext cx="869903" cy="641007"/>
            <a:chOff x="6878207" y="4623672"/>
            <a:chExt cx="869903" cy="641007"/>
          </a:xfrm>
        </p:grpSpPr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44A57A76-B0C7-CF62-9BA1-4103BB045F5B}"/>
                </a:ext>
              </a:extLst>
            </p:cNvPr>
            <p:cNvSpPr/>
            <p:nvPr/>
          </p:nvSpPr>
          <p:spPr>
            <a:xfrm>
              <a:off x="7229903" y="4656717"/>
              <a:ext cx="172236" cy="595138"/>
            </a:xfrm>
            <a:custGeom>
              <a:avLst/>
              <a:gdLst>
                <a:gd name="connsiteX0" fmla="*/ 4215 w 172236"/>
                <a:gd name="connsiteY0" fmla="*/ 0 h 595138"/>
                <a:gd name="connsiteX1" fmla="*/ 115300 w 172236"/>
                <a:gd name="connsiteY1" fmla="*/ 0 h 595138"/>
                <a:gd name="connsiteX2" fmla="*/ 172236 w 172236"/>
                <a:gd name="connsiteY2" fmla="*/ 74038 h 595138"/>
                <a:gd name="connsiteX3" fmla="*/ 172236 w 172236"/>
                <a:gd name="connsiteY3" fmla="*/ 595139 h 595138"/>
                <a:gd name="connsiteX4" fmla="*/ 61222 w 172236"/>
                <a:gd name="connsiteY4" fmla="*/ 595139 h 595138"/>
                <a:gd name="connsiteX5" fmla="*/ 0 w 172236"/>
                <a:gd name="connsiteY5" fmla="*/ 521101 h 59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36" h="595138">
                  <a:moveTo>
                    <a:pt x="4215" y="0"/>
                  </a:moveTo>
                  <a:lnTo>
                    <a:pt x="115300" y="0"/>
                  </a:lnTo>
                  <a:lnTo>
                    <a:pt x="172236" y="74038"/>
                  </a:lnTo>
                  <a:lnTo>
                    <a:pt x="172236" y="595139"/>
                  </a:lnTo>
                  <a:lnTo>
                    <a:pt x="61222" y="595139"/>
                  </a:lnTo>
                  <a:lnTo>
                    <a:pt x="0" y="521101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A198E32B-6F21-560A-A511-93B690CE44B6}"/>
                </a:ext>
              </a:extLst>
            </p:cNvPr>
            <p:cNvSpPr/>
            <p:nvPr/>
          </p:nvSpPr>
          <p:spPr>
            <a:xfrm>
              <a:off x="7567303" y="4656717"/>
              <a:ext cx="168021" cy="595138"/>
            </a:xfrm>
            <a:custGeom>
              <a:avLst/>
              <a:gdLst>
                <a:gd name="connsiteX0" fmla="*/ 111085 w 168021"/>
                <a:gd name="connsiteY0" fmla="*/ 0 h 595138"/>
                <a:gd name="connsiteX1" fmla="*/ 168021 w 168021"/>
                <a:gd name="connsiteY1" fmla="*/ 74038 h 595138"/>
                <a:gd name="connsiteX2" fmla="*/ 168021 w 168021"/>
                <a:gd name="connsiteY2" fmla="*/ 595139 h 595138"/>
                <a:gd name="connsiteX3" fmla="*/ 56935 w 168021"/>
                <a:gd name="connsiteY3" fmla="*/ 595139 h 595138"/>
                <a:gd name="connsiteX4" fmla="*/ 56935 w 168021"/>
                <a:gd name="connsiteY4" fmla="*/ 74038 h 595138"/>
                <a:gd name="connsiteX5" fmla="*/ 0 w 168021"/>
                <a:gd name="connsiteY5" fmla="*/ 0 h 59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21" h="595138">
                  <a:moveTo>
                    <a:pt x="111085" y="0"/>
                  </a:moveTo>
                  <a:lnTo>
                    <a:pt x="168021" y="74038"/>
                  </a:lnTo>
                  <a:lnTo>
                    <a:pt x="168021" y="595139"/>
                  </a:lnTo>
                  <a:lnTo>
                    <a:pt x="56935" y="595139"/>
                  </a:lnTo>
                  <a:lnTo>
                    <a:pt x="56935" y="74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7FF27C91-F050-EAF3-50BD-3D81E6C3AA7C}"/>
                </a:ext>
              </a:extLst>
            </p:cNvPr>
            <p:cNvSpPr/>
            <p:nvPr/>
          </p:nvSpPr>
          <p:spPr>
            <a:xfrm>
              <a:off x="6891025" y="4636786"/>
              <a:ext cx="370739" cy="606854"/>
            </a:xfrm>
            <a:custGeom>
              <a:avLst/>
              <a:gdLst>
                <a:gd name="connsiteX0" fmla="*/ 0 w 370739"/>
                <a:gd name="connsiteY0" fmla="*/ 457029 h 606854"/>
                <a:gd name="connsiteX1" fmla="*/ 234915 w 370739"/>
                <a:gd name="connsiteY1" fmla="*/ 0 h 606854"/>
                <a:gd name="connsiteX2" fmla="*/ 333949 w 370739"/>
                <a:gd name="connsiteY2" fmla="*/ 51214 h 606854"/>
                <a:gd name="connsiteX3" fmla="*/ 370739 w 370739"/>
                <a:gd name="connsiteY3" fmla="*/ 145268 h 606854"/>
                <a:gd name="connsiteX4" fmla="*/ 128916 w 370739"/>
                <a:gd name="connsiteY4" fmla="*/ 606855 h 606854"/>
                <a:gd name="connsiteX5" fmla="*/ 29897 w 370739"/>
                <a:gd name="connsiteY5" fmla="*/ 553848 h 60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739" h="606854">
                  <a:moveTo>
                    <a:pt x="0" y="457029"/>
                  </a:moveTo>
                  <a:lnTo>
                    <a:pt x="234915" y="0"/>
                  </a:lnTo>
                  <a:lnTo>
                    <a:pt x="333949" y="51214"/>
                  </a:lnTo>
                  <a:lnTo>
                    <a:pt x="370739" y="145268"/>
                  </a:lnTo>
                  <a:lnTo>
                    <a:pt x="128916" y="606855"/>
                  </a:lnTo>
                  <a:lnTo>
                    <a:pt x="29897" y="553848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0B3E4DA4-CE61-E009-EF04-0B3B71042192}"/>
                </a:ext>
              </a:extLst>
            </p:cNvPr>
            <p:cNvSpPr/>
            <p:nvPr/>
          </p:nvSpPr>
          <p:spPr>
            <a:xfrm>
              <a:off x="7456289" y="4656717"/>
              <a:ext cx="167949" cy="595138"/>
            </a:xfrm>
            <a:custGeom>
              <a:avLst/>
              <a:gdLst>
                <a:gd name="connsiteX0" fmla="*/ 111014 w 167949"/>
                <a:gd name="connsiteY0" fmla="*/ 0 h 595138"/>
                <a:gd name="connsiteX1" fmla="*/ 167950 w 167949"/>
                <a:gd name="connsiteY1" fmla="*/ 74038 h 595138"/>
                <a:gd name="connsiteX2" fmla="*/ 167950 w 167949"/>
                <a:gd name="connsiteY2" fmla="*/ 595139 h 595138"/>
                <a:gd name="connsiteX3" fmla="*/ 56935 w 167949"/>
                <a:gd name="connsiteY3" fmla="*/ 595139 h 595138"/>
                <a:gd name="connsiteX4" fmla="*/ 56935 w 167949"/>
                <a:gd name="connsiteY4" fmla="*/ 74038 h 595138"/>
                <a:gd name="connsiteX5" fmla="*/ 0 w 167949"/>
                <a:gd name="connsiteY5" fmla="*/ 0 h 59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949" h="595138">
                  <a:moveTo>
                    <a:pt x="111014" y="0"/>
                  </a:moveTo>
                  <a:lnTo>
                    <a:pt x="167950" y="74038"/>
                  </a:lnTo>
                  <a:lnTo>
                    <a:pt x="167950" y="595139"/>
                  </a:lnTo>
                  <a:lnTo>
                    <a:pt x="56935" y="595139"/>
                  </a:lnTo>
                  <a:lnTo>
                    <a:pt x="56935" y="74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F9CE102E-7DD4-A301-8E68-904E2BCDEF2B}"/>
                </a:ext>
              </a:extLst>
            </p:cNvPr>
            <p:cNvSpPr/>
            <p:nvPr/>
          </p:nvSpPr>
          <p:spPr>
            <a:xfrm>
              <a:off x="7344061" y="4660139"/>
              <a:ext cx="168021" cy="595131"/>
            </a:xfrm>
            <a:custGeom>
              <a:avLst/>
              <a:gdLst>
                <a:gd name="connsiteX0" fmla="*/ 111085 w 168021"/>
                <a:gd name="connsiteY0" fmla="*/ 0 h 595131"/>
                <a:gd name="connsiteX1" fmla="*/ 168021 w 168021"/>
                <a:gd name="connsiteY1" fmla="*/ 74031 h 595131"/>
                <a:gd name="connsiteX2" fmla="*/ 168021 w 168021"/>
                <a:gd name="connsiteY2" fmla="*/ 595131 h 595131"/>
                <a:gd name="connsiteX3" fmla="*/ 56935 w 168021"/>
                <a:gd name="connsiteY3" fmla="*/ 595131 h 595131"/>
                <a:gd name="connsiteX4" fmla="*/ 56935 w 168021"/>
                <a:gd name="connsiteY4" fmla="*/ 74031 h 595131"/>
                <a:gd name="connsiteX5" fmla="*/ 0 w 168021"/>
                <a:gd name="connsiteY5" fmla="*/ 0 h 5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21" h="595131">
                  <a:moveTo>
                    <a:pt x="111085" y="0"/>
                  </a:moveTo>
                  <a:lnTo>
                    <a:pt x="168021" y="74031"/>
                  </a:lnTo>
                  <a:lnTo>
                    <a:pt x="168021" y="595131"/>
                  </a:lnTo>
                  <a:lnTo>
                    <a:pt x="56935" y="595131"/>
                  </a:lnTo>
                  <a:lnTo>
                    <a:pt x="56935" y="74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0CEEC1DD-9048-0AA6-1F7F-23038C9C62D1}"/>
                </a:ext>
              </a:extLst>
            </p:cNvPr>
            <p:cNvSpPr/>
            <p:nvPr/>
          </p:nvSpPr>
          <p:spPr>
            <a:xfrm>
              <a:off x="6878207" y="4623672"/>
              <a:ext cx="869903" cy="641007"/>
            </a:xfrm>
            <a:custGeom>
              <a:avLst/>
              <a:gdLst>
                <a:gd name="connsiteX0" fmla="*/ 573 w 869903"/>
                <a:gd name="connsiteY0" fmla="*/ 473929 h 641007"/>
                <a:gd name="connsiteX1" fmla="*/ 30470 w 869903"/>
                <a:gd name="connsiteY1" fmla="*/ 570748 h 641007"/>
                <a:gd name="connsiteX2" fmla="*/ 31348 w 869903"/>
                <a:gd name="connsiteY2" fmla="*/ 572849 h 641007"/>
                <a:gd name="connsiteX3" fmla="*/ 37413 w 869903"/>
                <a:gd name="connsiteY3" fmla="*/ 579785 h 641007"/>
                <a:gd name="connsiteX4" fmla="*/ 135783 w 869903"/>
                <a:gd name="connsiteY4" fmla="*/ 631327 h 641007"/>
                <a:gd name="connsiteX5" fmla="*/ 141734 w 869903"/>
                <a:gd name="connsiteY5" fmla="*/ 632792 h 641007"/>
                <a:gd name="connsiteX6" fmla="*/ 145555 w 869903"/>
                <a:gd name="connsiteY6" fmla="*/ 632206 h 641007"/>
                <a:gd name="connsiteX7" fmla="*/ 153085 w 869903"/>
                <a:gd name="connsiteY7" fmla="*/ 625920 h 641007"/>
                <a:gd name="connsiteX8" fmla="*/ 342123 w 869903"/>
                <a:gd name="connsiteY8" fmla="*/ 265196 h 641007"/>
                <a:gd name="connsiteX9" fmla="*/ 338837 w 869903"/>
                <a:gd name="connsiteY9" fmla="*/ 554018 h 641007"/>
                <a:gd name="connsiteX10" fmla="*/ 342052 w 869903"/>
                <a:gd name="connsiteY10" fmla="*/ 562612 h 641007"/>
                <a:gd name="connsiteX11" fmla="*/ 400131 w 869903"/>
                <a:gd name="connsiteY11" fmla="*/ 628784 h 641007"/>
                <a:gd name="connsiteX12" fmla="*/ 412918 w 869903"/>
                <a:gd name="connsiteY12" fmla="*/ 641007 h 641007"/>
                <a:gd name="connsiteX13" fmla="*/ 857116 w 869903"/>
                <a:gd name="connsiteY13" fmla="*/ 641007 h 641007"/>
                <a:gd name="connsiteX14" fmla="*/ 869903 w 869903"/>
                <a:gd name="connsiteY14" fmla="*/ 628191 h 641007"/>
                <a:gd name="connsiteX15" fmla="*/ 869903 w 869903"/>
                <a:gd name="connsiteY15" fmla="*/ 107090 h 641007"/>
                <a:gd name="connsiteX16" fmla="*/ 869832 w 869903"/>
                <a:gd name="connsiteY16" fmla="*/ 105883 h 641007"/>
                <a:gd name="connsiteX17" fmla="*/ 869832 w 869903"/>
                <a:gd name="connsiteY17" fmla="*/ 105819 h 641007"/>
                <a:gd name="connsiteX18" fmla="*/ 869618 w 869903"/>
                <a:gd name="connsiteY18" fmla="*/ 104226 h 641007"/>
                <a:gd name="connsiteX19" fmla="*/ 869475 w 869903"/>
                <a:gd name="connsiteY19" fmla="*/ 103890 h 641007"/>
                <a:gd name="connsiteX20" fmla="*/ 869117 w 869903"/>
                <a:gd name="connsiteY20" fmla="*/ 102590 h 641007"/>
                <a:gd name="connsiteX21" fmla="*/ 868974 w 869903"/>
                <a:gd name="connsiteY21" fmla="*/ 102319 h 641007"/>
                <a:gd name="connsiteX22" fmla="*/ 868332 w 869903"/>
                <a:gd name="connsiteY22" fmla="*/ 100854 h 641007"/>
                <a:gd name="connsiteX23" fmla="*/ 868189 w 869903"/>
                <a:gd name="connsiteY23" fmla="*/ 100647 h 641007"/>
                <a:gd name="connsiteX24" fmla="*/ 867403 w 869903"/>
                <a:gd name="connsiteY24" fmla="*/ 99468 h 641007"/>
                <a:gd name="connsiteX25" fmla="*/ 867260 w 869903"/>
                <a:gd name="connsiteY25" fmla="*/ 99282 h 641007"/>
                <a:gd name="connsiteX26" fmla="*/ 810325 w 869903"/>
                <a:gd name="connsiteY26" fmla="*/ 25245 h 641007"/>
                <a:gd name="connsiteX27" fmla="*/ 800180 w 869903"/>
                <a:gd name="connsiteY27" fmla="*/ 20244 h 641007"/>
                <a:gd name="connsiteX28" fmla="*/ 355982 w 869903"/>
                <a:gd name="connsiteY28" fmla="*/ 20244 h 641007"/>
                <a:gd name="connsiteX29" fmla="*/ 344480 w 869903"/>
                <a:gd name="connsiteY29" fmla="*/ 27395 h 641007"/>
                <a:gd name="connsiteX30" fmla="*/ 345338 w 869903"/>
                <a:gd name="connsiteY30" fmla="*/ 40160 h 641007"/>
                <a:gd name="connsiteX31" fmla="*/ 344552 w 869903"/>
                <a:gd name="connsiteY31" fmla="*/ 44304 h 641007"/>
                <a:gd name="connsiteX32" fmla="*/ 344480 w 869903"/>
                <a:gd name="connsiteY32" fmla="*/ 48697 h 641007"/>
                <a:gd name="connsiteX33" fmla="*/ 254326 w 869903"/>
                <a:gd name="connsiteY33" fmla="*/ 1448 h 641007"/>
                <a:gd name="connsiteX34" fmla="*/ 242318 w 869903"/>
                <a:gd name="connsiteY34" fmla="*/ 1549 h 641007"/>
                <a:gd name="connsiteX35" fmla="*/ 236338 w 869903"/>
                <a:gd name="connsiteY35" fmla="*/ 7264 h 641007"/>
                <a:gd name="connsiteX36" fmla="*/ 1416 w 869903"/>
                <a:gd name="connsiteY36" fmla="*/ 464292 h 641007"/>
                <a:gd name="connsiteX37" fmla="*/ 573 w 869903"/>
                <a:gd name="connsiteY37" fmla="*/ 473929 h 641007"/>
                <a:gd name="connsiteX38" fmla="*/ 336551 w 869903"/>
                <a:gd name="connsiteY38" fmla="*/ 73458 h 641007"/>
                <a:gd name="connsiteX39" fmla="*/ 359125 w 869903"/>
                <a:gd name="connsiteY39" fmla="*/ 131115 h 641007"/>
                <a:gd name="connsiteX40" fmla="*/ 337980 w 869903"/>
                <a:gd name="connsiteY40" fmla="*/ 120021 h 641007"/>
                <a:gd name="connsiteX41" fmla="*/ 295403 w 869903"/>
                <a:gd name="connsiteY41" fmla="*/ 97718 h 641007"/>
                <a:gd name="connsiteX42" fmla="*/ 272829 w 869903"/>
                <a:gd name="connsiteY42" fmla="*/ 40061 h 641007"/>
                <a:gd name="connsiteX43" fmla="*/ 336551 w 869903"/>
                <a:gd name="connsiteY43" fmla="*/ 73458 h 641007"/>
                <a:gd name="connsiteX44" fmla="*/ 381985 w 869903"/>
                <a:gd name="connsiteY44" fmla="*/ 45861 h 641007"/>
                <a:gd name="connsiteX45" fmla="*/ 460709 w 869903"/>
                <a:gd name="connsiteY45" fmla="*/ 45861 h 641007"/>
                <a:gd name="connsiteX46" fmla="*/ 481354 w 869903"/>
                <a:gd name="connsiteY46" fmla="*/ 72758 h 641007"/>
                <a:gd name="connsiteX47" fmla="*/ 497928 w 869903"/>
                <a:gd name="connsiteY47" fmla="*/ 94274 h 641007"/>
                <a:gd name="connsiteX48" fmla="*/ 419204 w 869903"/>
                <a:gd name="connsiteY48" fmla="*/ 94274 h 641007"/>
                <a:gd name="connsiteX49" fmla="*/ 381985 w 869903"/>
                <a:gd name="connsiteY49" fmla="*/ 45861 h 641007"/>
                <a:gd name="connsiteX50" fmla="*/ 720027 w 869903"/>
                <a:gd name="connsiteY50" fmla="*/ 94267 h 641007"/>
                <a:gd name="connsiteX51" fmla="*/ 641303 w 869903"/>
                <a:gd name="connsiteY51" fmla="*/ 94267 h 641007"/>
                <a:gd name="connsiteX52" fmla="*/ 620586 w 869903"/>
                <a:gd name="connsiteY52" fmla="*/ 67371 h 641007"/>
                <a:gd name="connsiteX53" fmla="*/ 604084 w 869903"/>
                <a:gd name="connsiteY53" fmla="*/ 45854 h 641007"/>
                <a:gd name="connsiteX54" fmla="*/ 682809 w 869903"/>
                <a:gd name="connsiteY54" fmla="*/ 45854 h 641007"/>
                <a:gd name="connsiteX55" fmla="*/ 703454 w 869903"/>
                <a:gd name="connsiteY55" fmla="*/ 72750 h 641007"/>
                <a:gd name="connsiteX56" fmla="*/ 720027 w 869903"/>
                <a:gd name="connsiteY56" fmla="*/ 94267 h 641007"/>
                <a:gd name="connsiteX57" fmla="*/ 608942 w 869903"/>
                <a:gd name="connsiteY57" fmla="*/ 94267 h 641007"/>
                <a:gd name="connsiteX58" fmla="*/ 530290 w 869903"/>
                <a:gd name="connsiteY58" fmla="*/ 94267 h 641007"/>
                <a:gd name="connsiteX59" fmla="*/ 509573 w 869903"/>
                <a:gd name="connsiteY59" fmla="*/ 67371 h 641007"/>
                <a:gd name="connsiteX60" fmla="*/ 492999 w 869903"/>
                <a:gd name="connsiteY60" fmla="*/ 45854 h 641007"/>
                <a:gd name="connsiteX61" fmla="*/ 571723 w 869903"/>
                <a:gd name="connsiteY61" fmla="*/ 45854 h 641007"/>
                <a:gd name="connsiteX62" fmla="*/ 592440 w 869903"/>
                <a:gd name="connsiteY62" fmla="*/ 72750 h 641007"/>
                <a:gd name="connsiteX63" fmla="*/ 608942 w 869903"/>
                <a:gd name="connsiteY63" fmla="*/ 94267 h 641007"/>
                <a:gd name="connsiteX64" fmla="*/ 831113 w 869903"/>
                <a:gd name="connsiteY64" fmla="*/ 94267 h 641007"/>
                <a:gd name="connsiteX65" fmla="*/ 752389 w 869903"/>
                <a:gd name="connsiteY65" fmla="*/ 94267 h 641007"/>
                <a:gd name="connsiteX66" fmla="*/ 731672 w 869903"/>
                <a:gd name="connsiteY66" fmla="*/ 67371 h 641007"/>
                <a:gd name="connsiteX67" fmla="*/ 715099 w 869903"/>
                <a:gd name="connsiteY67" fmla="*/ 45854 h 641007"/>
                <a:gd name="connsiteX68" fmla="*/ 793822 w 869903"/>
                <a:gd name="connsiteY68" fmla="*/ 45854 h 641007"/>
                <a:gd name="connsiteX69" fmla="*/ 831113 w 869903"/>
                <a:gd name="connsiteY69" fmla="*/ 94267 h 641007"/>
                <a:gd name="connsiteX70" fmla="*/ 844329 w 869903"/>
                <a:gd name="connsiteY70" fmla="*/ 615368 h 641007"/>
                <a:gd name="connsiteX71" fmla="*/ 758890 w 869903"/>
                <a:gd name="connsiteY71" fmla="*/ 615368 h 641007"/>
                <a:gd name="connsiteX72" fmla="*/ 758890 w 869903"/>
                <a:gd name="connsiteY72" fmla="*/ 119899 h 641007"/>
                <a:gd name="connsiteX73" fmla="*/ 844329 w 869903"/>
                <a:gd name="connsiteY73" fmla="*/ 119899 h 641007"/>
                <a:gd name="connsiteX74" fmla="*/ 844329 w 869903"/>
                <a:gd name="connsiteY74" fmla="*/ 615368 h 641007"/>
                <a:gd name="connsiteX75" fmla="*/ 733243 w 869903"/>
                <a:gd name="connsiteY75" fmla="*/ 615368 h 641007"/>
                <a:gd name="connsiteX76" fmla="*/ 647804 w 869903"/>
                <a:gd name="connsiteY76" fmla="*/ 615368 h 641007"/>
                <a:gd name="connsiteX77" fmla="*/ 647804 w 869903"/>
                <a:gd name="connsiteY77" fmla="*/ 119899 h 641007"/>
                <a:gd name="connsiteX78" fmla="*/ 733243 w 869903"/>
                <a:gd name="connsiteY78" fmla="*/ 119899 h 641007"/>
                <a:gd name="connsiteX79" fmla="*/ 733243 w 869903"/>
                <a:gd name="connsiteY79" fmla="*/ 615368 h 641007"/>
                <a:gd name="connsiteX80" fmla="*/ 622158 w 869903"/>
                <a:gd name="connsiteY80" fmla="*/ 615368 h 641007"/>
                <a:gd name="connsiteX81" fmla="*/ 536790 w 869903"/>
                <a:gd name="connsiteY81" fmla="*/ 615368 h 641007"/>
                <a:gd name="connsiteX82" fmla="*/ 536790 w 869903"/>
                <a:gd name="connsiteY82" fmla="*/ 119899 h 641007"/>
                <a:gd name="connsiteX83" fmla="*/ 622158 w 869903"/>
                <a:gd name="connsiteY83" fmla="*/ 119899 h 641007"/>
                <a:gd name="connsiteX84" fmla="*/ 622158 w 869903"/>
                <a:gd name="connsiteY84" fmla="*/ 615368 h 641007"/>
                <a:gd name="connsiteX85" fmla="*/ 511144 w 869903"/>
                <a:gd name="connsiteY85" fmla="*/ 615368 h 641007"/>
                <a:gd name="connsiteX86" fmla="*/ 425705 w 869903"/>
                <a:gd name="connsiteY86" fmla="*/ 615368 h 641007"/>
                <a:gd name="connsiteX87" fmla="*/ 425705 w 869903"/>
                <a:gd name="connsiteY87" fmla="*/ 119899 h 641007"/>
                <a:gd name="connsiteX88" fmla="*/ 511144 w 869903"/>
                <a:gd name="connsiteY88" fmla="*/ 119899 h 641007"/>
                <a:gd name="connsiteX89" fmla="*/ 511144 w 869903"/>
                <a:gd name="connsiteY89" fmla="*/ 615368 h 641007"/>
                <a:gd name="connsiteX90" fmla="*/ 368269 w 869903"/>
                <a:gd name="connsiteY90" fmla="*/ 215204 h 641007"/>
                <a:gd name="connsiteX91" fmla="*/ 394915 w 869903"/>
                <a:gd name="connsiteY91" fmla="*/ 164333 h 641007"/>
                <a:gd name="connsiteX92" fmla="*/ 395415 w 869903"/>
                <a:gd name="connsiteY92" fmla="*/ 163219 h 641007"/>
                <a:gd name="connsiteX93" fmla="*/ 395487 w 869903"/>
                <a:gd name="connsiteY93" fmla="*/ 163169 h 641007"/>
                <a:gd name="connsiteX94" fmla="*/ 395987 w 869903"/>
                <a:gd name="connsiteY94" fmla="*/ 161511 h 641007"/>
                <a:gd name="connsiteX95" fmla="*/ 396059 w 869903"/>
                <a:gd name="connsiteY95" fmla="*/ 161183 h 641007"/>
                <a:gd name="connsiteX96" fmla="*/ 396344 w 869903"/>
                <a:gd name="connsiteY96" fmla="*/ 157732 h 641007"/>
                <a:gd name="connsiteX97" fmla="*/ 396344 w 869903"/>
                <a:gd name="connsiteY97" fmla="*/ 157368 h 641007"/>
                <a:gd name="connsiteX98" fmla="*/ 396130 w 869903"/>
                <a:gd name="connsiteY98" fmla="*/ 155675 h 641007"/>
                <a:gd name="connsiteX99" fmla="*/ 396059 w 869903"/>
                <a:gd name="connsiteY99" fmla="*/ 155461 h 641007"/>
                <a:gd name="connsiteX100" fmla="*/ 395558 w 869903"/>
                <a:gd name="connsiteY100" fmla="*/ 153925 h 641007"/>
                <a:gd name="connsiteX101" fmla="*/ 395487 w 869903"/>
                <a:gd name="connsiteY101" fmla="*/ 153725 h 641007"/>
                <a:gd name="connsiteX102" fmla="*/ 369698 w 869903"/>
                <a:gd name="connsiteY102" fmla="*/ 87810 h 641007"/>
                <a:gd name="connsiteX103" fmla="*/ 369841 w 869903"/>
                <a:gd name="connsiteY103" fmla="*/ 75051 h 641007"/>
                <a:gd name="connsiteX104" fmla="*/ 379485 w 869903"/>
                <a:gd name="connsiteY104" fmla="*/ 84723 h 641007"/>
                <a:gd name="connsiteX105" fmla="*/ 400059 w 869903"/>
                <a:gd name="connsiteY105" fmla="*/ 111455 h 641007"/>
                <a:gd name="connsiteX106" fmla="*/ 400059 w 869903"/>
                <a:gd name="connsiteY106" fmla="*/ 589893 h 641007"/>
                <a:gd name="connsiteX107" fmla="*/ 364554 w 869903"/>
                <a:gd name="connsiteY107" fmla="*/ 549396 h 641007"/>
                <a:gd name="connsiteX108" fmla="*/ 368269 w 869903"/>
                <a:gd name="connsiteY108" fmla="*/ 215204 h 641007"/>
                <a:gd name="connsiteX109" fmla="*/ 60666 w 869903"/>
                <a:gd name="connsiteY109" fmla="*/ 563026 h 641007"/>
                <a:gd name="connsiteX110" fmla="*/ 290617 w 869903"/>
                <a:gd name="connsiteY110" fmla="*/ 124143 h 641007"/>
                <a:gd name="connsiteX111" fmla="*/ 357053 w 869903"/>
                <a:gd name="connsiteY111" fmla="*/ 158968 h 641007"/>
                <a:gd name="connsiteX112" fmla="*/ 366269 w 869903"/>
                <a:gd name="connsiteY112" fmla="*/ 163790 h 641007"/>
                <a:gd name="connsiteX113" fmla="*/ 136333 w 869903"/>
                <a:gd name="connsiteY113" fmla="*/ 602674 h 641007"/>
                <a:gd name="connsiteX114" fmla="*/ 60666 w 869903"/>
                <a:gd name="connsiteY114" fmla="*/ 563026 h 641007"/>
                <a:gd name="connsiteX115" fmla="*/ 26598 w 869903"/>
                <a:gd name="connsiteY115" fmla="*/ 471358 h 641007"/>
                <a:gd name="connsiteX116" fmla="*/ 244275 w 869903"/>
                <a:gd name="connsiteY116" fmla="*/ 47883 h 641007"/>
                <a:gd name="connsiteX117" fmla="*/ 264413 w 869903"/>
                <a:gd name="connsiteY117" fmla="*/ 118899 h 641007"/>
                <a:gd name="connsiteX118" fmla="*/ 45822 w 869903"/>
                <a:gd name="connsiteY118" fmla="*/ 533594 h 641007"/>
                <a:gd name="connsiteX119" fmla="*/ 26598 w 869903"/>
                <a:gd name="connsiteY119" fmla="*/ 471358 h 64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69903" h="641007">
                  <a:moveTo>
                    <a:pt x="573" y="473929"/>
                  </a:moveTo>
                  <a:lnTo>
                    <a:pt x="30470" y="570748"/>
                  </a:lnTo>
                  <a:cubicBezTo>
                    <a:pt x="30698" y="571484"/>
                    <a:pt x="31006" y="572177"/>
                    <a:pt x="31348" y="572849"/>
                  </a:cubicBezTo>
                  <a:cubicBezTo>
                    <a:pt x="32406" y="575728"/>
                    <a:pt x="34485" y="578249"/>
                    <a:pt x="37413" y="579785"/>
                  </a:cubicBezTo>
                  <a:lnTo>
                    <a:pt x="135783" y="631327"/>
                  </a:lnTo>
                  <a:cubicBezTo>
                    <a:pt x="137633" y="632299"/>
                    <a:pt x="139676" y="632792"/>
                    <a:pt x="141734" y="632792"/>
                  </a:cubicBezTo>
                  <a:cubicBezTo>
                    <a:pt x="143020" y="632792"/>
                    <a:pt x="144305" y="632599"/>
                    <a:pt x="145555" y="632206"/>
                  </a:cubicBezTo>
                  <a:cubicBezTo>
                    <a:pt x="148799" y="631192"/>
                    <a:pt x="151506" y="628934"/>
                    <a:pt x="153085" y="625920"/>
                  </a:cubicBezTo>
                  <a:lnTo>
                    <a:pt x="342123" y="265196"/>
                  </a:lnTo>
                  <a:lnTo>
                    <a:pt x="338837" y="554018"/>
                  </a:lnTo>
                  <a:cubicBezTo>
                    <a:pt x="338837" y="557175"/>
                    <a:pt x="339980" y="560240"/>
                    <a:pt x="342052" y="562612"/>
                  </a:cubicBezTo>
                  <a:lnTo>
                    <a:pt x="400131" y="628784"/>
                  </a:lnTo>
                  <a:cubicBezTo>
                    <a:pt x="400416" y="635585"/>
                    <a:pt x="405988" y="641007"/>
                    <a:pt x="412918" y="641007"/>
                  </a:cubicBezTo>
                  <a:lnTo>
                    <a:pt x="857116" y="641007"/>
                  </a:lnTo>
                  <a:cubicBezTo>
                    <a:pt x="864189" y="641007"/>
                    <a:pt x="869903" y="635271"/>
                    <a:pt x="869903" y="628191"/>
                  </a:cubicBezTo>
                  <a:lnTo>
                    <a:pt x="869903" y="107090"/>
                  </a:lnTo>
                  <a:cubicBezTo>
                    <a:pt x="869903" y="106683"/>
                    <a:pt x="869903" y="106276"/>
                    <a:pt x="869832" y="105883"/>
                  </a:cubicBezTo>
                  <a:cubicBezTo>
                    <a:pt x="869832" y="105862"/>
                    <a:pt x="869832" y="105840"/>
                    <a:pt x="869832" y="105819"/>
                  </a:cubicBezTo>
                  <a:cubicBezTo>
                    <a:pt x="869832" y="105276"/>
                    <a:pt x="869689" y="104747"/>
                    <a:pt x="869618" y="104226"/>
                  </a:cubicBezTo>
                  <a:cubicBezTo>
                    <a:pt x="869546" y="104111"/>
                    <a:pt x="869546" y="104004"/>
                    <a:pt x="869475" y="103890"/>
                  </a:cubicBezTo>
                  <a:cubicBezTo>
                    <a:pt x="869403" y="103447"/>
                    <a:pt x="869260" y="103011"/>
                    <a:pt x="869117" y="102590"/>
                  </a:cubicBezTo>
                  <a:cubicBezTo>
                    <a:pt x="869046" y="102497"/>
                    <a:pt x="869046" y="102411"/>
                    <a:pt x="868974" y="102319"/>
                  </a:cubicBezTo>
                  <a:cubicBezTo>
                    <a:pt x="868760" y="101811"/>
                    <a:pt x="868546" y="101325"/>
                    <a:pt x="868332" y="100854"/>
                  </a:cubicBezTo>
                  <a:cubicBezTo>
                    <a:pt x="868260" y="100782"/>
                    <a:pt x="868189" y="100718"/>
                    <a:pt x="868189" y="100647"/>
                  </a:cubicBezTo>
                  <a:cubicBezTo>
                    <a:pt x="867903" y="100240"/>
                    <a:pt x="867689" y="99847"/>
                    <a:pt x="867403" y="99468"/>
                  </a:cubicBezTo>
                  <a:cubicBezTo>
                    <a:pt x="867332" y="99404"/>
                    <a:pt x="867332" y="99339"/>
                    <a:pt x="867260" y="99282"/>
                  </a:cubicBezTo>
                  <a:lnTo>
                    <a:pt x="810325" y="25245"/>
                  </a:lnTo>
                  <a:cubicBezTo>
                    <a:pt x="807896" y="22094"/>
                    <a:pt x="804109" y="20244"/>
                    <a:pt x="800180" y="20244"/>
                  </a:cubicBezTo>
                  <a:lnTo>
                    <a:pt x="355982" y="20244"/>
                  </a:lnTo>
                  <a:cubicBezTo>
                    <a:pt x="351053" y="20244"/>
                    <a:pt x="346623" y="23016"/>
                    <a:pt x="344480" y="27395"/>
                  </a:cubicBezTo>
                  <a:cubicBezTo>
                    <a:pt x="342409" y="31517"/>
                    <a:pt x="342766" y="36374"/>
                    <a:pt x="345338" y="40160"/>
                  </a:cubicBezTo>
                  <a:cubicBezTo>
                    <a:pt x="344838" y="41475"/>
                    <a:pt x="344552" y="42861"/>
                    <a:pt x="344552" y="44304"/>
                  </a:cubicBezTo>
                  <a:lnTo>
                    <a:pt x="344480" y="48697"/>
                  </a:lnTo>
                  <a:lnTo>
                    <a:pt x="254326" y="1448"/>
                  </a:lnTo>
                  <a:cubicBezTo>
                    <a:pt x="250505" y="-559"/>
                    <a:pt x="246011" y="-437"/>
                    <a:pt x="242318" y="1549"/>
                  </a:cubicBezTo>
                  <a:cubicBezTo>
                    <a:pt x="239803" y="2727"/>
                    <a:pt x="237667" y="4685"/>
                    <a:pt x="236338" y="7264"/>
                  </a:cubicBezTo>
                  <a:lnTo>
                    <a:pt x="1416" y="464292"/>
                  </a:lnTo>
                  <a:cubicBezTo>
                    <a:pt x="-113" y="467264"/>
                    <a:pt x="-420" y="470729"/>
                    <a:pt x="573" y="473929"/>
                  </a:cubicBezTo>
                  <a:close/>
                  <a:moveTo>
                    <a:pt x="336551" y="73458"/>
                  </a:moveTo>
                  <a:lnTo>
                    <a:pt x="359125" y="131115"/>
                  </a:lnTo>
                  <a:lnTo>
                    <a:pt x="337980" y="120021"/>
                  </a:lnTo>
                  <a:lnTo>
                    <a:pt x="295403" y="97718"/>
                  </a:lnTo>
                  <a:lnTo>
                    <a:pt x="272829" y="40061"/>
                  </a:lnTo>
                  <a:lnTo>
                    <a:pt x="336551" y="73458"/>
                  </a:lnTo>
                  <a:close/>
                  <a:moveTo>
                    <a:pt x="381985" y="45861"/>
                  </a:moveTo>
                  <a:lnTo>
                    <a:pt x="460709" y="45861"/>
                  </a:lnTo>
                  <a:lnTo>
                    <a:pt x="481354" y="72758"/>
                  </a:lnTo>
                  <a:lnTo>
                    <a:pt x="497928" y="94274"/>
                  </a:lnTo>
                  <a:lnTo>
                    <a:pt x="419204" y="94274"/>
                  </a:lnTo>
                  <a:lnTo>
                    <a:pt x="381985" y="45861"/>
                  </a:lnTo>
                  <a:close/>
                  <a:moveTo>
                    <a:pt x="720027" y="94267"/>
                  </a:moveTo>
                  <a:lnTo>
                    <a:pt x="641303" y="94267"/>
                  </a:lnTo>
                  <a:lnTo>
                    <a:pt x="620586" y="67371"/>
                  </a:lnTo>
                  <a:lnTo>
                    <a:pt x="604084" y="45854"/>
                  </a:lnTo>
                  <a:lnTo>
                    <a:pt x="682809" y="45854"/>
                  </a:lnTo>
                  <a:lnTo>
                    <a:pt x="703454" y="72750"/>
                  </a:lnTo>
                  <a:lnTo>
                    <a:pt x="720027" y="94267"/>
                  </a:lnTo>
                  <a:close/>
                  <a:moveTo>
                    <a:pt x="608942" y="94267"/>
                  </a:moveTo>
                  <a:lnTo>
                    <a:pt x="530290" y="94267"/>
                  </a:lnTo>
                  <a:lnTo>
                    <a:pt x="509573" y="67371"/>
                  </a:lnTo>
                  <a:lnTo>
                    <a:pt x="492999" y="45854"/>
                  </a:lnTo>
                  <a:lnTo>
                    <a:pt x="571723" y="45854"/>
                  </a:lnTo>
                  <a:lnTo>
                    <a:pt x="592440" y="72750"/>
                  </a:lnTo>
                  <a:lnTo>
                    <a:pt x="608942" y="94267"/>
                  </a:lnTo>
                  <a:close/>
                  <a:moveTo>
                    <a:pt x="831113" y="94267"/>
                  </a:moveTo>
                  <a:lnTo>
                    <a:pt x="752389" y="94267"/>
                  </a:lnTo>
                  <a:lnTo>
                    <a:pt x="731672" y="67371"/>
                  </a:lnTo>
                  <a:lnTo>
                    <a:pt x="715099" y="45854"/>
                  </a:lnTo>
                  <a:lnTo>
                    <a:pt x="793822" y="45854"/>
                  </a:lnTo>
                  <a:lnTo>
                    <a:pt x="831113" y="94267"/>
                  </a:lnTo>
                  <a:close/>
                  <a:moveTo>
                    <a:pt x="844329" y="615368"/>
                  </a:moveTo>
                  <a:lnTo>
                    <a:pt x="758890" y="615368"/>
                  </a:lnTo>
                  <a:lnTo>
                    <a:pt x="758890" y="119899"/>
                  </a:lnTo>
                  <a:lnTo>
                    <a:pt x="844329" y="119899"/>
                  </a:lnTo>
                  <a:lnTo>
                    <a:pt x="844329" y="615368"/>
                  </a:lnTo>
                  <a:close/>
                  <a:moveTo>
                    <a:pt x="733243" y="615368"/>
                  </a:moveTo>
                  <a:lnTo>
                    <a:pt x="647804" y="615368"/>
                  </a:lnTo>
                  <a:lnTo>
                    <a:pt x="647804" y="119899"/>
                  </a:lnTo>
                  <a:lnTo>
                    <a:pt x="733243" y="119899"/>
                  </a:lnTo>
                  <a:lnTo>
                    <a:pt x="733243" y="615368"/>
                  </a:lnTo>
                  <a:close/>
                  <a:moveTo>
                    <a:pt x="622158" y="615368"/>
                  </a:moveTo>
                  <a:lnTo>
                    <a:pt x="536790" y="615368"/>
                  </a:lnTo>
                  <a:lnTo>
                    <a:pt x="536790" y="119899"/>
                  </a:lnTo>
                  <a:lnTo>
                    <a:pt x="622158" y="119899"/>
                  </a:lnTo>
                  <a:lnTo>
                    <a:pt x="622158" y="615368"/>
                  </a:lnTo>
                  <a:close/>
                  <a:moveTo>
                    <a:pt x="511144" y="615368"/>
                  </a:moveTo>
                  <a:lnTo>
                    <a:pt x="425705" y="615368"/>
                  </a:lnTo>
                  <a:lnTo>
                    <a:pt x="425705" y="119899"/>
                  </a:lnTo>
                  <a:lnTo>
                    <a:pt x="511144" y="119899"/>
                  </a:lnTo>
                  <a:lnTo>
                    <a:pt x="511144" y="615368"/>
                  </a:lnTo>
                  <a:close/>
                  <a:moveTo>
                    <a:pt x="368269" y="215204"/>
                  </a:moveTo>
                  <a:lnTo>
                    <a:pt x="394915" y="164333"/>
                  </a:lnTo>
                  <a:cubicBezTo>
                    <a:pt x="395130" y="163969"/>
                    <a:pt x="395272" y="163590"/>
                    <a:pt x="395415" y="163219"/>
                  </a:cubicBezTo>
                  <a:cubicBezTo>
                    <a:pt x="395415" y="163197"/>
                    <a:pt x="395487" y="163183"/>
                    <a:pt x="395487" y="163169"/>
                  </a:cubicBezTo>
                  <a:cubicBezTo>
                    <a:pt x="395701" y="162626"/>
                    <a:pt x="395844" y="162069"/>
                    <a:pt x="395987" y="161511"/>
                  </a:cubicBezTo>
                  <a:cubicBezTo>
                    <a:pt x="396059" y="161404"/>
                    <a:pt x="396059" y="161290"/>
                    <a:pt x="396059" y="161183"/>
                  </a:cubicBezTo>
                  <a:cubicBezTo>
                    <a:pt x="396344" y="160033"/>
                    <a:pt x="396416" y="158876"/>
                    <a:pt x="396344" y="157732"/>
                  </a:cubicBezTo>
                  <a:cubicBezTo>
                    <a:pt x="396344" y="157611"/>
                    <a:pt x="396344" y="157489"/>
                    <a:pt x="396344" y="157368"/>
                  </a:cubicBezTo>
                  <a:cubicBezTo>
                    <a:pt x="396273" y="156797"/>
                    <a:pt x="396201" y="156232"/>
                    <a:pt x="396130" y="155675"/>
                  </a:cubicBezTo>
                  <a:cubicBezTo>
                    <a:pt x="396059" y="155604"/>
                    <a:pt x="396059" y="155532"/>
                    <a:pt x="396059" y="155461"/>
                  </a:cubicBezTo>
                  <a:cubicBezTo>
                    <a:pt x="395915" y="154939"/>
                    <a:pt x="395772" y="154425"/>
                    <a:pt x="395558" y="153925"/>
                  </a:cubicBezTo>
                  <a:cubicBezTo>
                    <a:pt x="395558" y="153860"/>
                    <a:pt x="395558" y="153789"/>
                    <a:pt x="395487" y="153725"/>
                  </a:cubicBezTo>
                  <a:lnTo>
                    <a:pt x="369698" y="87810"/>
                  </a:lnTo>
                  <a:lnTo>
                    <a:pt x="369841" y="75051"/>
                  </a:lnTo>
                  <a:lnTo>
                    <a:pt x="379485" y="84723"/>
                  </a:lnTo>
                  <a:lnTo>
                    <a:pt x="400059" y="111455"/>
                  </a:lnTo>
                  <a:lnTo>
                    <a:pt x="400059" y="589893"/>
                  </a:lnTo>
                  <a:lnTo>
                    <a:pt x="364554" y="549396"/>
                  </a:lnTo>
                  <a:lnTo>
                    <a:pt x="368269" y="215204"/>
                  </a:lnTo>
                  <a:close/>
                  <a:moveTo>
                    <a:pt x="60666" y="563026"/>
                  </a:moveTo>
                  <a:lnTo>
                    <a:pt x="290617" y="124143"/>
                  </a:lnTo>
                  <a:lnTo>
                    <a:pt x="357053" y="158968"/>
                  </a:lnTo>
                  <a:lnTo>
                    <a:pt x="366269" y="163790"/>
                  </a:lnTo>
                  <a:lnTo>
                    <a:pt x="136333" y="602674"/>
                  </a:lnTo>
                  <a:lnTo>
                    <a:pt x="60666" y="563026"/>
                  </a:lnTo>
                  <a:close/>
                  <a:moveTo>
                    <a:pt x="26598" y="471358"/>
                  </a:moveTo>
                  <a:lnTo>
                    <a:pt x="244275" y="47883"/>
                  </a:lnTo>
                  <a:lnTo>
                    <a:pt x="264413" y="118899"/>
                  </a:lnTo>
                  <a:lnTo>
                    <a:pt x="45822" y="533594"/>
                  </a:lnTo>
                  <a:lnTo>
                    <a:pt x="26598" y="471358"/>
                  </a:lnTo>
                  <a:close/>
                </a:path>
              </a:pathLst>
            </a:custGeom>
            <a:solidFill>
              <a:schemeClr val="accent5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6" name="Grafika 5" descr="Radosna buźka">
            <a:extLst>
              <a:ext uri="{FF2B5EF4-FFF2-40B4-BE49-F238E27FC236}">
                <a16:creationId xmlns:a16="http://schemas.microsoft.com/office/drawing/2014/main" id="{B621087E-1D49-FA1F-EF10-BF0E148DDCB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737095" y="2721593"/>
            <a:ext cx="304800" cy="314325"/>
          </a:xfrm>
          <a:prstGeom prst="rect">
            <a:avLst/>
          </a:prstGeom>
        </p:spPr>
      </p:pic>
      <p:pic>
        <p:nvPicPr>
          <p:cNvPr id="8" name="Grafika 7" descr="Gruby Eyeglasses">
            <a:extLst>
              <a:ext uri="{FF2B5EF4-FFF2-40B4-BE49-F238E27FC236}">
                <a16:creationId xmlns:a16="http://schemas.microsoft.com/office/drawing/2014/main" id="{F2CF2534-D923-A544-FF30-7653E0001A9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957342" y="1700808"/>
            <a:ext cx="638175" cy="219075"/>
          </a:xfrm>
          <a:prstGeom prst="rect">
            <a:avLst/>
          </a:prstGeom>
        </p:spPr>
      </p:pic>
      <p:pic>
        <p:nvPicPr>
          <p:cNvPr id="10" name="Grafika 9" descr="Kula ziemska: Afryka i Europa z wypełnieniem pełnym">
            <a:extLst>
              <a:ext uri="{FF2B5EF4-FFF2-40B4-BE49-F238E27FC236}">
                <a16:creationId xmlns:a16="http://schemas.microsoft.com/office/drawing/2014/main" id="{F90F2FDE-E70C-4122-68DF-C28BFB83761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466054" y="1323137"/>
            <a:ext cx="1444930" cy="1444930"/>
          </a:xfrm>
          <a:prstGeom prst="rect">
            <a:avLst/>
          </a:prstGeom>
        </p:spPr>
      </p:pic>
      <p:pic>
        <p:nvPicPr>
          <p:cNvPr id="48" name="Grafika 47" descr="Samica wskazująca palcem">
            <a:extLst>
              <a:ext uri="{FF2B5EF4-FFF2-40B4-BE49-F238E27FC236}">
                <a16:creationId xmlns:a16="http://schemas.microsoft.com/office/drawing/2014/main" id="{5FDB2565-A5B6-0886-9508-D7C7CC9E139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444500" y="2018021"/>
            <a:ext cx="2114550" cy="3543300"/>
          </a:xfrm>
          <a:prstGeom prst="rect">
            <a:avLst/>
          </a:prstGeom>
        </p:spPr>
      </p:pic>
      <p:pic>
        <p:nvPicPr>
          <p:cNvPr id="12" name="Grafika 11" descr="Kobieta z przepony">
            <a:extLst>
              <a:ext uri="{FF2B5EF4-FFF2-40B4-BE49-F238E27FC236}">
                <a16:creationId xmlns:a16="http://schemas.microsoft.com/office/drawing/2014/main" id="{5BF625CA-4937-52C8-02D6-C736A4ACB5A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00800" y="1844824"/>
            <a:ext cx="1304925" cy="3848100"/>
          </a:xfrm>
          <a:prstGeom prst="rect">
            <a:avLst/>
          </a:prstGeom>
        </p:spPr>
      </p:pic>
      <p:grpSp>
        <p:nvGrpSpPr>
          <p:cNvPr id="247" name="Grafika 3" descr="Klasa z tablicą i alfabetem">
            <a:extLst>
              <a:ext uri="{FF2B5EF4-FFF2-40B4-BE49-F238E27FC236}">
                <a16:creationId xmlns:a16="http://schemas.microsoft.com/office/drawing/2014/main" id="{3E765CDF-EF82-3377-0C00-09BFBD6CCF8A}"/>
              </a:ext>
            </a:extLst>
          </p:cNvPr>
          <p:cNvGrpSpPr/>
          <p:nvPr/>
        </p:nvGrpSpPr>
        <p:grpSpPr>
          <a:xfrm>
            <a:off x="301823" y="3885868"/>
            <a:ext cx="1607429" cy="2272347"/>
            <a:chOff x="6695965" y="3157480"/>
            <a:chExt cx="1607429" cy="2272347"/>
          </a:xfrm>
        </p:grpSpPr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8A7E58C1-DCB5-1721-0360-6D8736E0CBEB}"/>
                </a:ext>
              </a:extLst>
            </p:cNvPr>
            <p:cNvSpPr/>
            <p:nvPr/>
          </p:nvSpPr>
          <p:spPr>
            <a:xfrm>
              <a:off x="6708781" y="3170310"/>
              <a:ext cx="1581826" cy="2246702"/>
            </a:xfrm>
            <a:custGeom>
              <a:avLst/>
              <a:gdLst>
                <a:gd name="connsiteX0" fmla="*/ 0 w 1581826"/>
                <a:gd name="connsiteY0" fmla="*/ 0 h 2246702"/>
                <a:gd name="connsiteX1" fmla="*/ 1421 w 1581826"/>
                <a:gd name="connsiteY1" fmla="*/ 2057343 h 2246702"/>
                <a:gd name="connsiteX2" fmla="*/ 170850 w 1581826"/>
                <a:gd name="connsiteY2" fmla="*/ 2246702 h 2246702"/>
                <a:gd name="connsiteX3" fmla="*/ 1581827 w 1581826"/>
                <a:gd name="connsiteY3" fmla="*/ 2246702 h 2246702"/>
                <a:gd name="connsiteX4" fmla="*/ 1581827 w 1581826"/>
                <a:gd name="connsiteY4" fmla="*/ 2154155 h 2246702"/>
                <a:gd name="connsiteX5" fmla="*/ 1581827 w 1581826"/>
                <a:gd name="connsiteY5" fmla="*/ 1248642 h 2246702"/>
                <a:gd name="connsiteX6" fmla="*/ 1581827 w 1581826"/>
                <a:gd name="connsiteY6" fmla="*/ 1156095 h 2246702"/>
                <a:gd name="connsiteX7" fmla="*/ 1581827 w 1581826"/>
                <a:gd name="connsiteY7" fmla="*/ 250581 h 2246702"/>
                <a:gd name="connsiteX8" fmla="*/ 1581827 w 1581826"/>
                <a:gd name="connsiteY8" fmla="*/ 158034 h 2246702"/>
                <a:gd name="connsiteX9" fmla="*/ 1575683 w 1581826"/>
                <a:gd name="connsiteY9" fmla="*/ 152341 h 2246702"/>
                <a:gd name="connsiteX10" fmla="*/ 1581827 w 1581826"/>
                <a:gd name="connsiteY10" fmla="*/ 152341 h 2246702"/>
                <a:gd name="connsiteX11" fmla="*/ 1410948 w 1581826"/>
                <a:gd name="connsiteY11" fmla="*/ 0 h 2246702"/>
                <a:gd name="connsiteX12" fmla="*/ 0 w 1581826"/>
                <a:gd name="connsiteY12" fmla="*/ 0 h 2246702"/>
                <a:gd name="connsiteX13" fmla="*/ 1411662 w 1581826"/>
                <a:gd name="connsiteY13" fmla="*/ 998675 h 2246702"/>
                <a:gd name="connsiteX14" fmla="*/ 1410948 w 1581826"/>
                <a:gd name="connsiteY14" fmla="*/ 998060 h 2246702"/>
                <a:gd name="connsiteX15" fmla="*/ 170850 w 1581826"/>
                <a:gd name="connsiteY15" fmla="*/ 998060 h 2246702"/>
                <a:gd name="connsiteX16" fmla="*/ 170850 w 1581826"/>
                <a:gd name="connsiteY16" fmla="*/ 250581 h 2246702"/>
                <a:gd name="connsiteX17" fmla="*/ 1411162 w 1581826"/>
                <a:gd name="connsiteY17" fmla="*/ 250581 h 2246702"/>
                <a:gd name="connsiteX18" fmla="*/ 1411662 w 1581826"/>
                <a:gd name="connsiteY18" fmla="*/ 998675 h 2246702"/>
                <a:gd name="connsiteX19" fmla="*/ 1412306 w 1581826"/>
                <a:gd name="connsiteY19" fmla="*/ 1997350 h 2246702"/>
                <a:gd name="connsiteX20" fmla="*/ 1410948 w 1581826"/>
                <a:gd name="connsiteY20" fmla="*/ 1996114 h 2246702"/>
                <a:gd name="connsiteX21" fmla="*/ 170850 w 1581826"/>
                <a:gd name="connsiteY21" fmla="*/ 1996114 h 2246702"/>
                <a:gd name="connsiteX22" fmla="*/ 170850 w 1581826"/>
                <a:gd name="connsiteY22" fmla="*/ 1248642 h 2246702"/>
                <a:gd name="connsiteX23" fmla="*/ 1411805 w 1581826"/>
                <a:gd name="connsiteY23" fmla="*/ 1248642 h 2246702"/>
                <a:gd name="connsiteX24" fmla="*/ 1412306 w 1581826"/>
                <a:gd name="connsiteY24" fmla="*/ 1997350 h 224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1826" h="2246702">
                  <a:moveTo>
                    <a:pt x="0" y="0"/>
                  </a:moveTo>
                  <a:lnTo>
                    <a:pt x="1421" y="2057343"/>
                  </a:lnTo>
                  <a:lnTo>
                    <a:pt x="170850" y="2246702"/>
                  </a:lnTo>
                  <a:lnTo>
                    <a:pt x="1581827" y="2246702"/>
                  </a:lnTo>
                  <a:lnTo>
                    <a:pt x="1581827" y="2154155"/>
                  </a:lnTo>
                  <a:lnTo>
                    <a:pt x="1581827" y="1248642"/>
                  </a:lnTo>
                  <a:lnTo>
                    <a:pt x="1581827" y="1156095"/>
                  </a:lnTo>
                  <a:lnTo>
                    <a:pt x="1581827" y="250581"/>
                  </a:lnTo>
                  <a:lnTo>
                    <a:pt x="1581827" y="158034"/>
                  </a:lnTo>
                  <a:lnTo>
                    <a:pt x="1575683" y="152341"/>
                  </a:lnTo>
                  <a:lnTo>
                    <a:pt x="1581827" y="152341"/>
                  </a:lnTo>
                  <a:lnTo>
                    <a:pt x="1410948" y="0"/>
                  </a:lnTo>
                  <a:lnTo>
                    <a:pt x="0" y="0"/>
                  </a:lnTo>
                  <a:close/>
                  <a:moveTo>
                    <a:pt x="1411662" y="998675"/>
                  </a:moveTo>
                  <a:lnTo>
                    <a:pt x="1410948" y="998060"/>
                  </a:lnTo>
                  <a:lnTo>
                    <a:pt x="170850" y="998060"/>
                  </a:lnTo>
                  <a:lnTo>
                    <a:pt x="170850" y="250581"/>
                  </a:lnTo>
                  <a:lnTo>
                    <a:pt x="1411162" y="250581"/>
                  </a:lnTo>
                  <a:lnTo>
                    <a:pt x="1411662" y="998675"/>
                  </a:lnTo>
                  <a:close/>
                  <a:moveTo>
                    <a:pt x="1412306" y="1997350"/>
                  </a:moveTo>
                  <a:lnTo>
                    <a:pt x="1410948" y="1996114"/>
                  </a:lnTo>
                  <a:lnTo>
                    <a:pt x="170850" y="1996114"/>
                  </a:lnTo>
                  <a:lnTo>
                    <a:pt x="170850" y="1248642"/>
                  </a:lnTo>
                  <a:lnTo>
                    <a:pt x="1411805" y="1248642"/>
                  </a:lnTo>
                  <a:lnTo>
                    <a:pt x="1412306" y="1997350"/>
                  </a:ln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EBC57BD7-47D4-2AC4-E65C-FC15A7D3A500}"/>
                </a:ext>
              </a:extLst>
            </p:cNvPr>
            <p:cNvSpPr/>
            <p:nvPr/>
          </p:nvSpPr>
          <p:spPr>
            <a:xfrm>
              <a:off x="6695965" y="3157480"/>
              <a:ext cx="1607429" cy="2272347"/>
            </a:xfrm>
            <a:custGeom>
              <a:avLst/>
              <a:gdLst>
                <a:gd name="connsiteX0" fmla="*/ 0 w 1607429"/>
                <a:gd name="connsiteY0" fmla="*/ 12837 h 2272347"/>
                <a:gd name="connsiteX1" fmla="*/ 1422 w 1607429"/>
                <a:gd name="connsiteY1" fmla="*/ 2070180 h 2272347"/>
                <a:gd name="connsiteX2" fmla="*/ 4686 w 1607429"/>
                <a:gd name="connsiteY2" fmla="*/ 2078717 h 2272347"/>
                <a:gd name="connsiteX3" fmla="*/ 174115 w 1607429"/>
                <a:gd name="connsiteY3" fmla="*/ 2268076 h 2272347"/>
                <a:gd name="connsiteX4" fmla="*/ 183666 w 1607429"/>
                <a:gd name="connsiteY4" fmla="*/ 2272348 h 2272347"/>
                <a:gd name="connsiteX5" fmla="*/ 188238 w 1607429"/>
                <a:gd name="connsiteY5" fmla="*/ 2271505 h 2272347"/>
                <a:gd name="connsiteX6" fmla="*/ 190681 w 1607429"/>
                <a:gd name="connsiteY6" fmla="*/ 2270212 h 2272347"/>
                <a:gd name="connsiteX7" fmla="*/ 1587570 w 1607429"/>
                <a:gd name="connsiteY7" fmla="*/ 2270212 h 2272347"/>
                <a:gd name="connsiteX8" fmla="*/ 1594643 w 1607429"/>
                <a:gd name="connsiteY8" fmla="*/ 2272348 h 2272347"/>
                <a:gd name="connsiteX9" fmla="*/ 1599215 w 1607429"/>
                <a:gd name="connsiteY9" fmla="*/ 2271505 h 2272347"/>
                <a:gd name="connsiteX10" fmla="*/ 1607429 w 1607429"/>
                <a:gd name="connsiteY10" fmla="*/ 2259532 h 2272347"/>
                <a:gd name="connsiteX11" fmla="*/ 1607429 w 1607429"/>
                <a:gd name="connsiteY11" fmla="*/ 170864 h 2272347"/>
                <a:gd name="connsiteX12" fmla="*/ 1605144 w 1607429"/>
                <a:gd name="connsiteY12" fmla="*/ 163570 h 2272347"/>
                <a:gd name="connsiteX13" fmla="*/ 1601715 w 1607429"/>
                <a:gd name="connsiteY13" fmla="*/ 157198 h 2272347"/>
                <a:gd name="connsiteX14" fmla="*/ 1518204 w 1607429"/>
                <a:gd name="connsiteY14" fmla="*/ 82739 h 2272347"/>
                <a:gd name="connsiteX15" fmla="*/ 1432479 w 1607429"/>
                <a:gd name="connsiteY15" fmla="*/ 3414 h 2272347"/>
                <a:gd name="connsiteX16" fmla="*/ 1418620 w 1607429"/>
                <a:gd name="connsiteY16" fmla="*/ 1078 h 2272347"/>
                <a:gd name="connsiteX17" fmla="*/ 1416691 w 1607429"/>
                <a:gd name="connsiteY17" fmla="*/ 2135 h 2272347"/>
                <a:gd name="connsiteX18" fmla="*/ 33461 w 1607429"/>
                <a:gd name="connsiteY18" fmla="*/ 2135 h 2272347"/>
                <a:gd name="connsiteX19" fmla="*/ 24860 w 1607429"/>
                <a:gd name="connsiteY19" fmla="*/ 6500 h 2272347"/>
                <a:gd name="connsiteX20" fmla="*/ 21517 w 1607429"/>
                <a:gd name="connsiteY20" fmla="*/ 3407 h 2272347"/>
                <a:gd name="connsiteX21" fmla="*/ 7680 w 1607429"/>
                <a:gd name="connsiteY21" fmla="*/ 1071 h 2272347"/>
                <a:gd name="connsiteX22" fmla="*/ 0 w 1607429"/>
                <a:gd name="connsiteY22" fmla="*/ 12837 h 2272347"/>
                <a:gd name="connsiteX23" fmla="*/ 44141 w 1607429"/>
                <a:gd name="connsiteY23" fmla="*/ 23503 h 2272347"/>
                <a:gd name="connsiteX24" fmla="*/ 1419692 w 1607429"/>
                <a:gd name="connsiteY24" fmla="*/ 23503 h 2272347"/>
                <a:gd name="connsiteX25" fmla="*/ 1566567 w 1607429"/>
                <a:gd name="connsiteY25" fmla="*/ 154490 h 2272347"/>
                <a:gd name="connsiteX26" fmla="*/ 184838 w 1607429"/>
                <a:gd name="connsiteY26" fmla="*/ 154490 h 2272347"/>
                <a:gd name="connsiteX27" fmla="*/ 44141 w 1607429"/>
                <a:gd name="connsiteY27" fmla="*/ 24345 h 2272347"/>
                <a:gd name="connsiteX28" fmla="*/ 44141 w 1607429"/>
                <a:gd name="connsiteY28" fmla="*/ 23503 h 2272347"/>
                <a:gd name="connsiteX29" fmla="*/ 1436765 w 1607429"/>
                <a:gd name="connsiteY29" fmla="*/ 274091 h 2272347"/>
                <a:gd name="connsiteX30" fmla="*/ 1581783 w 1607429"/>
                <a:gd name="connsiteY30" fmla="*/ 274091 h 2272347"/>
                <a:gd name="connsiteX31" fmla="*/ 1581783 w 1607429"/>
                <a:gd name="connsiteY31" fmla="*/ 1137499 h 2272347"/>
                <a:gd name="connsiteX32" fmla="*/ 1437266 w 1607429"/>
                <a:gd name="connsiteY32" fmla="*/ 1008619 h 2272347"/>
                <a:gd name="connsiteX33" fmla="*/ 1436765 w 1607429"/>
                <a:gd name="connsiteY33" fmla="*/ 274091 h 2272347"/>
                <a:gd name="connsiteX34" fmla="*/ 1437480 w 1607429"/>
                <a:gd name="connsiteY34" fmla="*/ 1272152 h 2272347"/>
                <a:gd name="connsiteX35" fmla="*/ 1581783 w 1607429"/>
                <a:gd name="connsiteY35" fmla="*/ 1272152 h 2272347"/>
                <a:gd name="connsiteX36" fmla="*/ 1581783 w 1607429"/>
                <a:gd name="connsiteY36" fmla="*/ 2135559 h 2272347"/>
                <a:gd name="connsiteX37" fmla="*/ 1437980 w 1607429"/>
                <a:gd name="connsiteY37" fmla="*/ 2007301 h 2272347"/>
                <a:gd name="connsiteX38" fmla="*/ 1437480 w 1607429"/>
                <a:gd name="connsiteY38" fmla="*/ 1272152 h 2272347"/>
                <a:gd name="connsiteX39" fmla="*/ 196482 w 1607429"/>
                <a:gd name="connsiteY39" fmla="*/ 2019623 h 2272347"/>
                <a:gd name="connsiteX40" fmla="*/ 1419692 w 1607429"/>
                <a:gd name="connsiteY40" fmla="*/ 2019623 h 2272347"/>
                <a:gd name="connsiteX41" fmla="*/ 1566567 w 1607429"/>
                <a:gd name="connsiteY41" fmla="*/ 2150611 h 2272347"/>
                <a:gd name="connsiteX42" fmla="*/ 196482 w 1607429"/>
                <a:gd name="connsiteY42" fmla="*/ 2150611 h 2272347"/>
                <a:gd name="connsiteX43" fmla="*/ 196482 w 1607429"/>
                <a:gd name="connsiteY43" fmla="*/ 2019623 h 2272347"/>
                <a:gd name="connsiteX44" fmla="*/ 196482 w 1607429"/>
                <a:gd name="connsiteY44" fmla="*/ 1272152 h 2272347"/>
                <a:gd name="connsiteX45" fmla="*/ 1411833 w 1607429"/>
                <a:gd name="connsiteY45" fmla="*/ 1272152 h 2272347"/>
                <a:gd name="connsiteX46" fmla="*/ 1412334 w 1607429"/>
                <a:gd name="connsiteY46" fmla="*/ 1998271 h 2272347"/>
                <a:gd name="connsiteX47" fmla="*/ 196482 w 1607429"/>
                <a:gd name="connsiteY47" fmla="*/ 1998271 h 2272347"/>
                <a:gd name="connsiteX48" fmla="*/ 196482 w 1607429"/>
                <a:gd name="connsiteY48" fmla="*/ 1272152 h 2272347"/>
                <a:gd name="connsiteX49" fmla="*/ 196482 w 1607429"/>
                <a:gd name="connsiteY49" fmla="*/ 1179604 h 2272347"/>
                <a:gd name="connsiteX50" fmla="*/ 1583927 w 1607429"/>
                <a:gd name="connsiteY50" fmla="*/ 1179604 h 2272347"/>
                <a:gd name="connsiteX51" fmla="*/ 1583927 w 1607429"/>
                <a:gd name="connsiteY51" fmla="*/ 1250792 h 2272347"/>
                <a:gd name="connsiteX52" fmla="*/ 196482 w 1607429"/>
                <a:gd name="connsiteY52" fmla="*/ 1250792 h 2272347"/>
                <a:gd name="connsiteX53" fmla="*/ 196482 w 1607429"/>
                <a:gd name="connsiteY53" fmla="*/ 1179604 h 2272347"/>
                <a:gd name="connsiteX54" fmla="*/ 196482 w 1607429"/>
                <a:gd name="connsiteY54" fmla="*/ 1021563 h 2272347"/>
                <a:gd name="connsiteX55" fmla="*/ 1419692 w 1607429"/>
                <a:gd name="connsiteY55" fmla="*/ 1021563 h 2272347"/>
                <a:gd name="connsiteX56" fmla="*/ 1566567 w 1607429"/>
                <a:gd name="connsiteY56" fmla="*/ 1152551 h 2272347"/>
                <a:gd name="connsiteX57" fmla="*/ 196482 w 1607429"/>
                <a:gd name="connsiteY57" fmla="*/ 1152551 h 2272347"/>
                <a:gd name="connsiteX58" fmla="*/ 196482 w 1607429"/>
                <a:gd name="connsiteY58" fmla="*/ 1021563 h 2272347"/>
                <a:gd name="connsiteX59" fmla="*/ 196482 w 1607429"/>
                <a:gd name="connsiteY59" fmla="*/ 274091 h 2272347"/>
                <a:gd name="connsiteX60" fmla="*/ 1411119 w 1607429"/>
                <a:gd name="connsiteY60" fmla="*/ 274091 h 2272347"/>
                <a:gd name="connsiteX61" fmla="*/ 1411620 w 1607429"/>
                <a:gd name="connsiteY61" fmla="*/ 1000210 h 2272347"/>
                <a:gd name="connsiteX62" fmla="*/ 196482 w 1607429"/>
                <a:gd name="connsiteY62" fmla="*/ 1000210 h 2272347"/>
                <a:gd name="connsiteX63" fmla="*/ 196482 w 1607429"/>
                <a:gd name="connsiteY63" fmla="*/ 274091 h 2272347"/>
                <a:gd name="connsiteX64" fmla="*/ 196482 w 1607429"/>
                <a:gd name="connsiteY64" fmla="*/ 181544 h 2272347"/>
                <a:gd name="connsiteX65" fmla="*/ 1583927 w 1607429"/>
                <a:gd name="connsiteY65" fmla="*/ 181544 h 2272347"/>
                <a:gd name="connsiteX66" fmla="*/ 1583927 w 1607429"/>
                <a:gd name="connsiteY66" fmla="*/ 252731 h 2272347"/>
                <a:gd name="connsiteX67" fmla="*/ 196482 w 1607429"/>
                <a:gd name="connsiteY67" fmla="*/ 252731 h 2272347"/>
                <a:gd name="connsiteX68" fmla="*/ 196482 w 1607429"/>
                <a:gd name="connsiteY68" fmla="*/ 181544 h 2272347"/>
                <a:gd name="connsiteX69" fmla="*/ 1583927 w 1607429"/>
                <a:gd name="connsiteY69" fmla="*/ 2248852 h 2272347"/>
                <a:gd name="connsiteX70" fmla="*/ 196482 w 1607429"/>
                <a:gd name="connsiteY70" fmla="*/ 2248852 h 2272347"/>
                <a:gd name="connsiteX71" fmla="*/ 196482 w 1607429"/>
                <a:gd name="connsiteY71" fmla="*/ 2177665 h 2272347"/>
                <a:gd name="connsiteX72" fmla="*/ 1583927 w 1607429"/>
                <a:gd name="connsiteY72" fmla="*/ 2177665 h 2272347"/>
                <a:gd name="connsiteX73" fmla="*/ 1583927 w 1607429"/>
                <a:gd name="connsiteY73" fmla="*/ 2248852 h 2272347"/>
                <a:gd name="connsiteX74" fmla="*/ 25646 w 1607429"/>
                <a:gd name="connsiteY74" fmla="*/ 42155 h 2272347"/>
                <a:gd name="connsiteX75" fmla="*/ 170850 w 1607429"/>
                <a:gd name="connsiteY75" fmla="*/ 176472 h 2272347"/>
                <a:gd name="connsiteX76" fmla="*/ 170850 w 1607429"/>
                <a:gd name="connsiteY76" fmla="*/ 2225999 h 2272347"/>
                <a:gd name="connsiteX77" fmla="*/ 27046 w 1607429"/>
                <a:gd name="connsiteY77" fmla="*/ 2065279 h 2272347"/>
                <a:gd name="connsiteX78" fmla="*/ 25646 w 1607429"/>
                <a:gd name="connsiteY78" fmla="*/ 42155 h 227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07429" h="2272347">
                  <a:moveTo>
                    <a:pt x="0" y="12837"/>
                  </a:moveTo>
                  <a:lnTo>
                    <a:pt x="1422" y="2070180"/>
                  </a:lnTo>
                  <a:cubicBezTo>
                    <a:pt x="1422" y="2073330"/>
                    <a:pt x="2586" y="2076366"/>
                    <a:pt x="4686" y="2078717"/>
                  </a:cubicBezTo>
                  <a:lnTo>
                    <a:pt x="174115" y="2268076"/>
                  </a:lnTo>
                  <a:cubicBezTo>
                    <a:pt x="176594" y="2270848"/>
                    <a:pt x="180094" y="2272348"/>
                    <a:pt x="183666" y="2272348"/>
                  </a:cubicBezTo>
                  <a:cubicBezTo>
                    <a:pt x="185202" y="2272348"/>
                    <a:pt x="186745" y="2272069"/>
                    <a:pt x="188238" y="2271505"/>
                  </a:cubicBezTo>
                  <a:cubicBezTo>
                    <a:pt x="189117" y="2271169"/>
                    <a:pt x="189917" y="2270719"/>
                    <a:pt x="190681" y="2270212"/>
                  </a:cubicBezTo>
                  <a:lnTo>
                    <a:pt x="1587570" y="2270212"/>
                  </a:lnTo>
                  <a:cubicBezTo>
                    <a:pt x="1589641" y="2271598"/>
                    <a:pt x="1592142" y="2272348"/>
                    <a:pt x="1594643" y="2272348"/>
                  </a:cubicBezTo>
                  <a:cubicBezTo>
                    <a:pt x="1596142" y="2272348"/>
                    <a:pt x="1597714" y="2272069"/>
                    <a:pt x="1599215" y="2271505"/>
                  </a:cubicBezTo>
                  <a:cubicBezTo>
                    <a:pt x="1604143" y="2269612"/>
                    <a:pt x="1607429" y="2264847"/>
                    <a:pt x="1607429" y="2259532"/>
                  </a:cubicBezTo>
                  <a:lnTo>
                    <a:pt x="1607429" y="170864"/>
                  </a:lnTo>
                  <a:cubicBezTo>
                    <a:pt x="1607429" y="168235"/>
                    <a:pt x="1606644" y="165699"/>
                    <a:pt x="1605144" y="163570"/>
                  </a:cubicBezTo>
                  <a:cubicBezTo>
                    <a:pt x="1604786" y="161163"/>
                    <a:pt x="1603644" y="158891"/>
                    <a:pt x="1601715" y="157198"/>
                  </a:cubicBezTo>
                  <a:lnTo>
                    <a:pt x="1518204" y="82739"/>
                  </a:lnTo>
                  <a:lnTo>
                    <a:pt x="1432479" y="3414"/>
                  </a:lnTo>
                  <a:cubicBezTo>
                    <a:pt x="1428764" y="-43"/>
                    <a:pt x="1423336" y="-958"/>
                    <a:pt x="1418620" y="1078"/>
                  </a:cubicBezTo>
                  <a:cubicBezTo>
                    <a:pt x="1417978" y="1378"/>
                    <a:pt x="1417334" y="1743"/>
                    <a:pt x="1416691" y="2135"/>
                  </a:cubicBezTo>
                  <a:lnTo>
                    <a:pt x="33461" y="2135"/>
                  </a:lnTo>
                  <a:cubicBezTo>
                    <a:pt x="29932" y="2135"/>
                    <a:pt x="26803" y="3857"/>
                    <a:pt x="24860" y="6500"/>
                  </a:cubicBezTo>
                  <a:lnTo>
                    <a:pt x="21517" y="3407"/>
                  </a:lnTo>
                  <a:cubicBezTo>
                    <a:pt x="17781" y="-51"/>
                    <a:pt x="12345" y="-965"/>
                    <a:pt x="7680" y="1071"/>
                  </a:cubicBezTo>
                  <a:cubicBezTo>
                    <a:pt x="3015" y="3128"/>
                    <a:pt x="0" y="7743"/>
                    <a:pt x="0" y="12837"/>
                  </a:cubicBezTo>
                  <a:close/>
                  <a:moveTo>
                    <a:pt x="44141" y="23503"/>
                  </a:moveTo>
                  <a:lnTo>
                    <a:pt x="1419692" y="23503"/>
                  </a:lnTo>
                  <a:lnTo>
                    <a:pt x="1566567" y="154490"/>
                  </a:lnTo>
                  <a:lnTo>
                    <a:pt x="184838" y="154490"/>
                  </a:lnTo>
                  <a:lnTo>
                    <a:pt x="44141" y="24345"/>
                  </a:lnTo>
                  <a:lnTo>
                    <a:pt x="44141" y="23503"/>
                  </a:lnTo>
                  <a:close/>
                  <a:moveTo>
                    <a:pt x="1436765" y="274091"/>
                  </a:moveTo>
                  <a:lnTo>
                    <a:pt x="1581783" y="274091"/>
                  </a:lnTo>
                  <a:lnTo>
                    <a:pt x="1581783" y="1137499"/>
                  </a:lnTo>
                  <a:lnTo>
                    <a:pt x="1437266" y="1008619"/>
                  </a:lnTo>
                  <a:lnTo>
                    <a:pt x="1436765" y="274091"/>
                  </a:lnTo>
                  <a:close/>
                  <a:moveTo>
                    <a:pt x="1437480" y="1272152"/>
                  </a:moveTo>
                  <a:lnTo>
                    <a:pt x="1581783" y="1272152"/>
                  </a:lnTo>
                  <a:lnTo>
                    <a:pt x="1581783" y="2135559"/>
                  </a:lnTo>
                  <a:lnTo>
                    <a:pt x="1437980" y="2007301"/>
                  </a:lnTo>
                  <a:lnTo>
                    <a:pt x="1437480" y="1272152"/>
                  </a:lnTo>
                  <a:close/>
                  <a:moveTo>
                    <a:pt x="196482" y="2019623"/>
                  </a:moveTo>
                  <a:lnTo>
                    <a:pt x="1419692" y="2019623"/>
                  </a:lnTo>
                  <a:lnTo>
                    <a:pt x="1566567" y="2150611"/>
                  </a:lnTo>
                  <a:lnTo>
                    <a:pt x="196482" y="2150611"/>
                  </a:lnTo>
                  <a:lnTo>
                    <a:pt x="196482" y="2019623"/>
                  </a:lnTo>
                  <a:close/>
                  <a:moveTo>
                    <a:pt x="196482" y="1272152"/>
                  </a:moveTo>
                  <a:lnTo>
                    <a:pt x="1411833" y="1272152"/>
                  </a:lnTo>
                  <a:lnTo>
                    <a:pt x="1412334" y="1998271"/>
                  </a:lnTo>
                  <a:lnTo>
                    <a:pt x="196482" y="1998271"/>
                  </a:lnTo>
                  <a:lnTo>
                    <a:pt x="196482" y="1272152"/>
                  </a:lnTo>
                  <a:close/>
                  <a:moveTo>
                    <a:pt x="196482" y="1179604"/>
                  </a:moveTo>
                  <a:lnTo>
                    <a:pt x="1583927" y="1179604"/>
                  </a:lnTo>
                  <a:lnTo>
                    <a:pt x="1583927" y="1250792"/>
                  </a:lnTo>
                  <a:lnTo>
                    <a:pt x="196482" y="1250792"/>
                  </a:lnTo>
                  <a:lnTo>
                    <a:pt x="196482" y="1179604"/>
                  </a:lnTo>
                  <a:close/>
                  <a:moveTo>
                    <a:pt x="196482" y="1021563"/>
                  </a:moveTo>
                  <a:lnTo>
                    <a:pt x="1419692" y="1021563"/>
                  </a:lnTo>
                  <a:lnTo>
                    <a:pt x="1566567" y="1152551"/>
                  </a:lnTo>
                  <a:lnTo>
                    <a:pt x="196482" y="1152551"/>
                  </a:lnTo>
                  <a:lnTo>
                    <a:pt x="196482" y="1021563"/>
                  </a:lnTo>
                  <a:close/>
                  <a:moveTo>
                    <a:pt x="196482" y="274091"/>
                  </a:moveTo>
                  <a:lnTo>
                    <a:pt x="1411119" y="274091"/>
                  </a:lnTo>
                  <a:lnTo>
                    <a:pt x="1411620" y="1000210"/>
                  </a:lnTo>
                  <a:lnTo>
                    <a:pt x="196482" y="1000210"/>
                  </a:lnTo>
                  <a:lnTo>
                    <a:pt x="196482" y="274091"/>
                  </a:lnTo>
                  <a:close/>
                  <a:moveTo>
                    <a:pt x="196482" y="181544"/>
                  </a:moveTo>
                  <a:lnTo>
                    <a:pt x="1583927" y="181544"/>
                  </a:lnTo>
                  <a:lnTo>
                    <a:pt x="1583927" y="252731"/>
                  </a:lnTo>
                  <a:lnTo>
                    <a:pt x="196482" y="252731"/>
                  </a:lnTo>
                  <a:lnTo>
                    <a:pt x="196482" y="181544"/>
                  </a:lnTo>
                  <a:close/>
                  <a:moveTo>
                    <a:pt x="1583927" y="2248852"/>
                  </a:moveTo>
                  <a:lnTo>
                    <a:pt x="196482" y="2248852"/>
                  </a:lnTo>
                  <a:lnTo>
                    <a:pt x="196482" y="2177665"/>
                  </a:lnTo>
                  <a:lnTo>
                    <a:pt x="1583927" y="2177665"/>
                  </a:lnTo>
                  <a:lnTo>
                    <a:pt x="1583927" y="2248852"/>
                  </a:lnTo>
                  <a:close/>
                  <a:moveTo>
                    <a:pt x="25646" y="42155"/>
                  </a:moveTo>
                  <a:lnTo>
                    <a:pt x="170850" y="176472"/>
                  </a:lnTo>
                  <a:lnTo>
                    <a:pt x="170850" y="2225999"/>
                  </a:lnTo>
                  <a:lnTo>
                    <a:pt x="27046" y="2065279"/>
                  </a:lnTo>
                  <a:lnTo>
                    <a:pt x="25646" y="42155"/>
                  </a:lnTo>
                  <a:close/>
                </a:path>
              </a:pathLst>
            </a:custGeom>
            <a:solidFill>
              <a:schemeClr val="accent5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72" name="Grafika 3" descr="Klasa z tablicą i alfabetem">
            <a:extLst>
              <a:ext uri="{FF2B5EF4-FFF2-40B4-BE49-F238E27FC236}">
                <a16:creationId xmlns:a16="http://schemas.microsoft.com/office/drawing/2014/main" id="{379612A0-4E1C-F2BE-771D-9D2EEA698CEE}"/>
              </a:ext>
            </a:extLst>
          </p:cNvPr>
          <p:cNvGrpSpPr/>
          <p:nvPr/>
        </p:nvGrpSpPr>
        <p:grpSpPr>
          <a:xfrm>
            <a:off x="890646" y="2636636"/>
            <a:ext cx="1153281" cy="1335552"/>
            <a:chOff x="7284788" y="1908248"/>
            <a:chExt cx="1153281" cy="1335552"/>
          </a:xfrm>
        </p:grpSpPr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426A626-E2EC-1C4B-66ED-40D2B6414AF9}"/>
                </a:ext>
              </a:extLst>
            </p:cNvPr>
            <p:cNvSpPr/>
            <p:nvPr/>
          </p:nvSpPr>
          <p:spPr>
            <a:xfrm>
              <a:off x="7739535" y="3077947"/>
              <a:ext cx="249009" cy="147419"/>
            </a:xfrm>
            <a:custGeom>
              <a:avLst/>
              <a:gdLst>
                <a:gd name="connsiteX0" fmla="*/ 2575 w 249009"/>
                <a:gd name="connsiteY0" fmla="*/ 2230 h 147419"/>
                <a:gd name="connsiteX1" fmla="*/ 9219 w 249009"/>
                <a:gd name="connsiteY1" fmla="*/ 1644 h 147419"/>
                <a:gd name="connsiteX2" fmla="*/ 239462 w 249009"/>
                <a:gd name="connsiteY2" fmla="*/ 794 h 147419"/>
                <a:gd name="connsiteX3" fmla="*/ 246177 w 249009"/>
                <a:gd name="connsiteY3" fmla="*/ 1123 h 147419"/>
                <a:gd name="connsiteX4" fmla="*/ 248963 w 249009"/>
                <a:gd name="connsiteY4" fmla="*/ 7266 h 147419"/>
                <a:gd name="connsiteX5" fmla="*/ 246891 w 249009"/>
                <a:gd name="connsiteY5" fmla="*/ 23883 h 147419"/>
                <a:gd name="connsiteX6" fmla="*/ 170096 w 249009"/>
                <a:gd name="connsiteY6" fmla="*/ 143176 h 147419"/>
                <a:gd name="connsiteX7" fmla="*/ 169811 w 249009"/>
                <a:gd name="connsiteY7" fmla="*/ 143226 h 147419"/>
                <a:gd name="connsiteX8" fmla="*/ 120447 w 249009"/>
                <a:gd name="connsiteY8" fmla="*/ 147420 h 147419"/>
                <a:gd name="connsiteX9" fmla="*/ 36151 w 249009"/>
                <a:gd name="connsiteY9" fmla="*/ 123052 h 147419"/>
                <a:gd name="connsiteX10" fmla="*/ 35937 w 249009"/>
                <a:gd name="connsiteY10" fmla="*/ 122845 h 147419"/>
                <a:gd name="connsiteX11" fmla="*/ 3075 w 249009"/>
                <a:gd name="connsiteY11" fmla="*/ 32105 h 147419"/>
                <a:gd name="connsiteX12" fmla="*/ 75 w 249009"/>
                <a:gd name="connsiteY12" fmla="*/ 8409 h 147419"/>
                <a:gd name="connsiteX13" fmla="*/ 2575 w 249009"/>
                <a:gd name="connsiteY13" fmla="*/ 2230 h 14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009" h="147419">
                  <a:moveTo>
                    <a:pt x="2575" y="2230"/>
                  </a:moveTo>
                  <a:cubicBezTo>
                    <a:pt x="4504" y="808"/>
                    <a:pt x="7076" y="580"/>
                    <a:pt x="9219" y="1644"/>
                  </a:cubicBezTo>
                  <a:cubicBezTo>
                    <a:pt x="82442" y="37863"/>
                    <a:pt x="172811" y="37527"/>
                    <a:pt x="239462" y="794"/>
                  </a:cubicBezTo>
                  <a:cubicBezTo>
                    <a:pt x="241605" y="-370"/>
                    <a:pt x="244177" y="-249"/>
                    <a:pt x="246177" y="1123"/>
                  </a:cubicBezTo>
                  <a:cubicBezTo>
                    <a:pt x="248178" y="2487"/>
                    <a:pt x="249249" y="4866"/>
                    <a:pt x="248963" y="7266"/>
                  </a:cubicBezTo>
                  <a:cubicBezTo>
                    <a:pt x="248178" y="12731"/>
                    <a:pt x="247535" y="18396"/>
                    <a:pt x="246891" y="23883"/>
                  </a:cubicBezTo>
                  <a:cubicBezTo>
                    <a:pt x="240891" y="73639"/>
                    <a:pt x="234176" y="130039"/>
                    <a:pt x="170096" y="143176"/>
                  </a:cubicBezTo>
                  <a:cubicBezTo>
                    <a:pt x="169953" y="143198"/>
                    <a:pt x="169882" y="143212"/>
                    <a:pt x="169811" y="143226"/>
                  </a:cubicBezTo>
                  <a:cubicBezTo>
                    <a:pt x="154666" y="145626"/>
                    <a:pt x="137664" y="147420"/>
                    <a:pt x="120447" y="147420"/>
                  </a:cubicBezTo>
                  <a:cubicBezTo>
                    <a:pt x="89444" y="147420"/>
                    <a:pt x="57940" y="141605"/>
                    <a:pt x="36151" y="123052"/>
                  </a:cubicBezTo>
                  <a:cubicBezTo>
                    <a:pt x="36079" y="122981"/>
                    <a:pt x="36008" y="122917"/>
                    <a:pt x="35937" y="122845"/>
                  </a:cubicBezTo>
                  <a:cubicBezTo>
                    <a:pt x="10505" y="98907"/>
                    <a:pt x="6576" y="63416"/>
                    <a:pt x="3075" y="32105"/>
                  </a:cubicBezTo>
                  <a:cubicBezTo>
                    <a:pt x="2146" y="23818"/>
                    <a:pt x="1289" y="15989"/>
                    <a:pt x="75" y="8409"/>
                  </a:cubicBezTo>
                  <a:cubicBezTo>
                    <a:pt x="-282" y="6038"/>
                    <a:pt x="647" y="3652"/>
                    <a:pt x="2575" y="2230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B9E20987-7D7B-D6F0-F5FD-2E1140BAEBF5}"/>
                </a:ext>
              </a:extLst>
            </p:cNvPr>
            <p:cNvSpPr/>
            <p:nvPr/>
          </p:nvSpPr>
          <p:spPr>
            <a:xfrm>
              <a:off x="7764395" y="2957339"/>
              <a:ext cx="207814" cy="40792"/>
            </a:xfrm>
            <a:custGeom>
              <a:avLst/>
              <a:gdLst>
                <a:gd name="connsiteX0" fmla="*/ 3575 w 207814"/>
                <a:gd name="connsiteY0" fmla="*/ 22155 h 40792"/>
                <a:gd name="connsiteX1" fmla="*/ 60011 w 207814"/>
                <a:gd name="connsiteY1" fmla="*/ 9053 h 40792"/>
                <a:gd name="connsiteX2" fmla="*/ 90372 w 207814"/>
                <a:gd name="connsiteY2" fmla="*/ 4310 h 40792"/>
                <a:gd name="connsiteX3" fmla="*/ 124519 w 207814"/>
                <a:gd name="connsiteY3" fmla="*/ 23 h 40792"/>
                <a:gd name="connsiteX4" fmla="*/ 144307 w 207814"/>
                <a:gd name="connsiteY4" fmla="*/ 845 h 40792"/>
                <a:gd name="connsiteX5" fmla="*/ 203171 w 207814"/>
                <a:gd name="connsiteY5" fmla="*/ 12068 h 40792"/>
                <a:gd name="connsiteX6" fmla="*/ 207815 w 207814"/>
                <a:gd name="connsiteY6" fmla="*/ 18240 h 40792"/>
                <a:gd name="connsiteX7" fmla="*/ 203101 w 207814"/>
                <a:gd name="connsiteY7" fmla="*/ 24384 h 40792"/>
                <a:gd name="connsiteX8" fmla="*/ 85800 w 207814"/>
                <a:gd name="connsiteY8" fmla="*/ 40793 h 40792"/>
                <a:gd name="connsiteX9" fmla="*/ 56654 w 207814"/>
                <a:gd name="connsiteY9" fmla="*/ 39778 h 40792"/>
                <a:gd name="connsiteX10" fmla="*/ 4647 w 207814"/>
                <a:gd name="connsiteY10" fmla="*/ 31020 h 40792"/>
                <a:gd name="connsiteX11" fmla="*/ 3 w 207814"/>
                <a:gd name="connsiteY11" fmla="*/ 25062 h 40792"/>
                <a:gd name="connsiteX12" fmla="*/ 3575 w 207814"/>
                <a:gd name="connsiteY12" fmla="*/ 22155 h 4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14" h="40792">
                  <a:moveTo>
                    <a:pt x="3575" y="22155"/>
                  </a:moveTo>
                  <a:cubicBezTo>
                    <a:pt x="24649" y="14668"/>
                    <a:pt x="43223" y="11289"/>
                    <a:pt x="60011" y="9053"/>
                  </a:cubicBezTo>
                  <a:cubicBezTo>
                    <a:pt x="61011" y="8917"/>
                    <a:pt x="89515" y="4410"/>
                    <a:pt x="90372" y="4310"/>
                  </a:cubicBezTo>
                  <a:cubicBezTo>
                    <a:pt x="104945" y="2495"/>
                    <a:pt x="107874" y="-284"/>
                    <a:pt x="124519" y="23"/>
                  </a:cubicBezTo>
                  <a:cubicBezTo>
                    <a:pt x="126305" y="59"/>
                    <a:pt x="141092" y="681"/>
                    <a:pt x="144307" y="845"/>
                  </a:cubicBezTo>
                  <a:cubicBezTo>
                    <a:pt x="165810" y="1924"/>
                    <a:pt x="186098" y="7124"/>
                    <a:pt x="203171" y="12068"/>
                  </a:cubicBezTo>
                  <a:cubicBezTo>
                    <a:pt x="205886" y="12868"/>
                    <a:pt x="207815" y="15382"/>
                    <a:pt x="207815" y="18240"/>
                  </a:cubicBezTo>
                  <a:cubicBezTo>
                    <a:pt x="207743" y="21097"/>
                    <a:pt x="205886" y="23605"/>
                    <a:pt x="203101" y="24384"/>
                  </a:cubicBezTo>
                  <a:cubicBezTo>
                    <a:pt x="164596" y="35278"/>
                    <a:pt x="125162" y="40793"/>
                    <a:pt x="85800" y="40793"/>
                  </a:cubicBezTo>
                  <a:cubicBezTo>
                    <a:pt x="83371" y="40793"/>
                    <a:pt x="56654" y="39778"/>
                    <a:pt x="56654" y="39778"/>
                  </a:cubicBezTo>
                  <a:cubicBezTo>
                    <a:pt x="37580" y="38400"/>
                    <a:pt x="20577" y="35535"/>
                    <a:pt x="4647" y="31020"/>
                  </a:cubicBezTo>
                  <a:cubicBezTo>
                    <a:pt x="2004" y="30263"/>
                    <a:pt x="146" y="27848"/>
                    <a:pt x="3" y="25062"/>
                  </a:cubicBezTo>
                  <a:cubicBezTo>
                    <a:pt x="-68" y="22269"/>
                    <a:pt x="1004" y="23083"/>
                    <a:pt x="3575" y="22155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500E0A71-95EC-4E93-CBD0-7A2B7C2953A5}"/>
                </a:ext>
              </a:extLst>
            </p:cNvPr>
            <p:cNvSpPr/>
            <p:nvPr/>
          </p:nvSpPr>
          <p:spPr>
            <a:xfrm>
              <a:off x="7716178" y="2926770"/>
              <a:ext cx="289573" cy="170675"/>
            </a:xfrm>
            <a:custGeom>
              <a:avLst/>
              <a:gdLst>
                <a:gd name="connsiteX0" fmla="*/ 20216 w 289573"/>
                <a:gd name="connsiteY0" fmla="*/ 133705 h 170675"/>
                <a:gd name="connsiteX1" fmla="*/ 270963 w 289573"/>
                <a:gd name="connsiteY1" fmla="*/ 145178 h 170675"/>
                <a:gd name="connsiteX2" fmla="*/ 274677 w 289573"/>
                <a:gd name="connsiteY2" fmla="*/ 140163 h 170675"/>
                <a:gd name="connsiteX3" fmla="*/ 287893 w 289573"/>
                <a:gd name="connsiteY3" fmla="*/ 32450 h 170675"/>
                <a:gd name="connsiteX4" fmla="*/ 180666 w 289573"/>
                <a:gd name="connsiteY4" fmla="*/ 1646 h 170675"/>
                <a:gd name="connsiteX5" fmla="*/ 0 w 289573"/>
                <a:gd name="connsiteY5" fmla="*/ 30321 h 170675"/>
                <a:gd name="connsiteX6" fmla="*/ 20216 w 289573"/>
                <a:gd name="connsiteY6" fmla="*/ 133705 h 170675"/>
                <a:gd name="connsiteX7" fmla="*/ 44077 w 289573"/>
                <a:gd name="connsiteY7" fmla="*/ 65347 h 170675"/>
                <a:gd name="connsiteX8" fmla="*/ 49720 w 289573"/>
                <a:gd name="connsiteY8" fmla="*/ 49680 h 170675"/>
                <a:gd name="connsiteX9" fmla="*/ 111585 w 289573"/>
                <a:gd name="connsiteY9" fmla="*/ 38672 h 170675"/>
                <a:gd name="connsiteX10" fmla="*/ 261604 w 289573"/>
                <a:gd name="connsiteY10" fmla="*/ 49488 h 170675"/>
                <a:gd name="connsiteX11" fmla="*/ 260818 w 289573"/>
                <a:gd name="connsiteY11" fmla="*/ 57124 h 170675"/>
                <a:gd name="connsiteX12" fmla="*/ 44077 w 289573"/>
                <a:gd name="connsiteY12" fmla="*/ 65347 h 1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573" h="170675">
                  <a:moveTo>
                    <a:pt x="20216" y="133705"/>
                  </a:moveTo>
                  <a:cubicBezTo>
                    <a:pt x="91511" y="182797"/>
                    <a:pt x="191953" y="179190"/>
                    <a:pt x="270963" y="145178"/>
                  </a:cubicBezTo>
                  <a:cubicBezTo>
                    <a:pt x="272962" y="144278"/>
                    <a:pt x="274392" y="142378"/>
                    <a:pt x="274677" y="140163"/>
                  </a:cubicBezTo>
                  <a:cubicBezTo>
                    <a:pt x="276892" y="108188"/>
                    <a:pt x="295108" y="38622"/>
                    <a:pt x="287893" y="32450"/>
                  </a:cubicBezTo>
                  <a:cubicBezTo>
                    <a:pt x="254246" y="10461"/>
                    <a:pt x="220313" y="6561"/>
                    <a:pt x="180666" y="1646"/>
                  </a:cubicBezTo>
                  <a:cubicBezTo>
                    <a:pt x="121444" y="-4555"/>
                    <a:pt x="53435" y="7147"/>
                    <a:pt x="0" y="30321"/>
                  </a:cubicBezTo>
                  <a:cubicBezTo>
                    <a:pt x="571" y="49273"/>
                    <a:pt x="19431" y="114796"/>
                    <a:pt x="20216" y="133705"/>
                  </a:cubicBezTo>
                  <a:close/>
                  <a:moveTo>
                    <a:pt x="44077" y="65347"/>
                  </a:moveTo>
                  <a:cubicBezTo>
                    <a:pt x="31504" y="55374"/>
                    <a:pt x="48935" y="49752"/>
                    <a:pt x="49720" y="49680"/>
                  </a:cubicBezTo>
                  <a:cubicBezTo>
                    <a:pt x="72080" y="47609"/>
                    <a:pt x="94798" y="42087"/>
                    <a:pt x="111585" y="38672"/>
                  </a:cubicBezTo>
                  <a:cubicBezTo>
                    <a:pt x="160235" y="29714"/>
                    <a:pt x="215170" y="25227"/>
                    <a:pt x="261604" y="49488"/>
                  </a:cubicBezTo>
                  <a:cubicBezTo>
                    <a:pt x="262104" y="50216"/>
                    <a:pt x="265962" y="53667"/>
                    <a:pt x="260818" y="57124"/>
                  </a:cubicBezTo>
                  <a:cubicBezTo>
                    <a:pt x="198311" y="78991"/>
                    <a:pt x="110871" y="87271"/>
                    <a:pt x="44077" y="65347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6" name="Grafika 3" descr="Klasa z tablicą i alfabetem">
              <a:extLst>
                <a:ext uri="{FF2B5EF4-FFF2-40B4-BE49-F238E27FC236}">
                  <a16:creationId xmlns:a16="http://schemas.microsoft.com/office/drawing/2014/main" id="{FE2B43BA-A85C-515F-62C4-9764769D65F0}"/>
                </a:ext>
              </a:extLst>
            </p:cNvPr>
            <p:cNvGrpSpPr/>
            <p:nvPr/>
          </p:nvGrpSpPr>
          <p:grpSpPr>
            <a:xfrm>
              <a:off x="7298333" y="1919798"/>
              <a:ext cx="1130408" cy="904497"/>
              <a:chOff x="7298333" y="1919798"/>
              <a:chExt cx="1130408" cy="904497"/>
            </a:xfrm>
            <a:solidFill>
              <a:srgbClr val="FFFFFF"/>
            </a:solidFill>
          </p:grpSpPr>
          <p:sp>
            <p:nvSpPr>
              <p:cNvPr id="292" name="Dowolny kształt: kształt 291">
                <a:extLst>
                  <a:ext uri="{FF2B5EF4-FFF2-40B4-BE49-F238E27FC236}">
                    <a16:creationId xmlns:a16="http://schemas.microsoft.com/office/drawing/2014/main" id="{7B1E5C7B-A191-3C62-393B-CE8DE779F9D2}"/>
                  </a:ext>
                </a:extLst>
              </p:cNvPr>
              <p:cNvSpPr/>
              <p:nvPr/>
            </p:nvSpPr>
            <p:spPr>
              <a:xfrm>
                <a:off x="7298333" y="2481472"/>
                <a:ext cx="500922" cy="193904"/>
              </a:xfrm>
              <a:custGeom>
                <a:avLst/>
                <a:gdLst>
                  <a:gd name="connsiteX0" fmla="*/ 427704 w 500922"/>
                  <a:gd name="connsiteY0" fmla="*/ 76961 h 193904"/>
                  <a:gd name="connsiteX1" fmla="*/ 498069 w 500922"/>
                  <a:gd name="connsiteY1" fmla="*/ 86948 h 193904"/>
                  <a:gd name="connsiteX2" fmla="*/ 498284 w 500922"/>
                  <a:gd name="connsiteY2" fmla="*/ 87334 h 193904"/>
                  <a:gd name="connsiteX3" fmla="*/ 461350 w 500922"/>
                  <a:gd name="connsiteY3" fmla="*/ 149913 h 193904"/>
                  <a:gd name="connsiteX4" fmla="*/ 460279 w 500922"/>
                  <a:gd name="connsiteY4" fmla="*/ 154199 h 193904"/>
                  <a:gd name="connsiteX5" fmla="*/ 438491 w 500922"/>
                  <a:gd name="connsiteY5" fmla="*/ 185339 h 193904"/>
                  <a:gd name="connsiteX6" fmla="*/ 438276 w 500922"/>
                  <a:gd name="connsiteY6" fmla="*/ 185396 h 193904"/>
                  <a:gd name="connsiteX7" fmla="*/ 399914 w 500922"/>
                  <a:gd name="connsiteY7" fmla="*/ 179667 h 193904"/>
                  <a:gd name="connsiteX8" fmla="*/ 391414 w 500922"/>
                  <a:gd name="connsiteY8" fmla="*/ 156885 h 193904"/>
                  <a:gd name="connsiteX9" fmla="*/ 358623 w 500922"/>
                  <a:gd name="connsiteY9" fmla="*/ 193904 h 193904"/>
                  <a:gd name="connsiteX10" fmla="*/ 283186 w 500922"/>
                  <a:gd name="connsiteY10" fmla="*/ 173973 h 193904"/>
                  <a:gd name="connsiteX11" fmla="*/ 316832 w 500922"/>
                  <a:gd name="connsiteY11" fmla="*/ 136569 h 193904"/>
                  <a:gd name="connsiteX12" fmla="*/ 240466 w 500922"/>
                  <a:gd name="connsiteY12" fmla="*/ 171123 h 193904"/>
                  <a:gd name="connsiteX13" fmla="*/ 176386 w 500922"/>
                  <a:gd name="connsiteY13" fmla="*/ 161157 h 193904"/>
                  <a:gd name="connsiteX14" fmla="*/ 207747 w 500922"/>
                  <a:gd name="connsiteY14" fmla="*/ 138376 h 193904"/>
                  <a:gd name="connsiteX15" fmla="*/ 223393 w 500922"/>
                  <a:gd name="connsiteY15" fmla="*/ 115595 h 193904"/>
                  <a:gd name="connsiteX16" fmla="*/ 106878 w 500922"/>
                  <a:gd name="connsiteY16" fmla="*/ 157636 h 193904"/>
                  <a:gd name="connsiteX17" fmla="*/ 73873 w 500922"/>
                  <a:gd name="connsiteY17" fmla="*/ 151185 h 193904"/>
                  <a:gd name="connsiteX18" fmla="*/ 92305 w 500922"/>
                  <a:gd name="connsiteY18" fmla="*/ 138412 h 193904"/>
                  <a:gd name="connsiteX19" fmla="*/ 92519 w 500922"/>
                  <a:gd name="connsiteY19" fmla="*/ 138326 h 193904"/>
                  <a:gd name="connsiteX20" fmla="*/ 112593 w 500922"/>
                  <a:gd name="connsiteY20" fmla="*/ 117009 h 193904"/>
                  <a:gd name="connsiteX21" fmla="*/ 1936 w 500922"/>
                  <a:gd name="connsiteY21" fmla="*/ 140212 h 193904"/>
                  <a:gd name="connsiteX22" fmla="*/ 722 w 500922"/>
                  <a:gd name="connsiteY22" fmla="*/ 135919 h 193904"/>
                  <a:gd name="connsiteX23" fmla="*/ 82875 w 500922"/>
                  <a:gd name="connsiteY23" fmla="*/ 91220 h 193904"/>
                  <a:gd name="connsiteX24" fmla="*/ 84161 w 500922"/>
                  <a:gd name="connsiteY24" fmla="*/ 86641 h 193904"/>
                  <a:gd name="connsiteX25" fmla="*/ 108092 w 500922"/>
                  <a:gd name="connsiteY25" fmla="*/ 61488 h 193904"/>
                  <a:gd name="connsiteX26" fmla="*/ 158884 w 500922"/>
                  <a:gd name="connsiteY26" fmla="*/ 50379 h 193904"/>
                  <a:gd name="connsiteX27" fmla="*/ 160599 w 500922"/>
                  <a:gd name="connsiteY27" fmla="*/ 36713 h 193904"/>
                  <a:gd name="connsiteX28" fmla="*/ 208604 w 500922"/>
                  <a:gd name="connsiteY28" fmla="*/ 37220 h 193904"/>
                  <a:gd name="connsiteX29" fmla="*/ 209605 w 500922"/>
                  <a:gd name="connsiteY29" fmla="*/ 37149 h 193904"/>
                  <a:gd name="connsiteX30" fmla="*/ 264683 w 500922"/>
                  <a:gd name="connsiteY30" fmla="*/ 37285 h 193904"/>
                  <a:gd name="connsiteX31" fmla="*/ 287472 w 500922"/>
                  <a:gd name="connsiteY31" fmla="*/ 64338 h 193904"/>
                  <a:gd name="connsiteX32" fmla="*/ 273184 w 500922"/>
                  <a:gd name="connsiteY32" fmla="*/ 18775 h 193904"/>
                  <a:gd name="connsiteX33" fmla="*/ 268612 w 500922"/>
                  <a:gd name="connsiteY33" fmla="*/ 5388 h 193904"/>
                  <a:gd name="connsiteX34" fmla="*/ 300902 w 500922"/>
                  <a:gd name="connsiteY34" fmla="*/ 5581 h 193904"/>
                  <a:gd name="connsiteX35" fmla="*/ 302473 w 500922"/>
                  <a:gd name="connsiteY35" fmla="*/ 5809 h 193904"/>
                  <a:gd name="connsiteX36" fmla="*/ 352980 w 500922"/>
                  <a:gd name="connsiteY36" fmla="*/ 20204 h 193904"/>
                  <a:gd name="connsiteX37" fmla="*/ 361481 w 500922"/>
                  <a:gd name="connsiteY37" fmla="*/ 75732 h 193904"/>
                  <a:gd name="connsiteX38" fmla="*/ 360053 w 500922"/>
                  <a:gd name="connsiteY38" fmla="*/ 10239 h 193904"/>
                  <a:gd name="connsiteX39" fmla="*/ 404200 w 500922"/>
                  <a:gd name="connsiteY39" fmla="*/ 18782 h 193904"/>
                  <a:gd name="connsiteX40" fmla="*/ 429989 w 500922"/>
                  <a:gd name="connsiteY40" fmla="*/ 42978 h 193904"/>
                  <a:gd name="connsiteX41" fmla="*/ 427704 w 500922"/>
                  <a:gd name="connsiteY41" fmla="*/ 76961 h 19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00922" h="193904">
                    <a:moveTo>
                      <a:pt x="427704" y="76961"/>
                    </a:moveTo>
                    <a:cubicBezTo>
                      <a:pt x="432276" y="80376"/>
                      <a:pt x="459707" y="16039"/>
                      <a:pt x="498069" y="86948"/>
                    </a:cubicBezTo>
                    <a:cubicBezTo>
                      <a:pt x="498141" y="87070"/>
                      <a:pt x="498212" y="87198"/>
                      <a:pt x="498284" y="87334"/>
                    </a:cubicBezTo>
                    <a:cubicBezTo>
                      <a:pt x="499499" y="90706"/>
                      <a:pt x="513643" y="133718"/>
                      <a:pt x="461350" y="149913"/>
                    </a:cubicBezTo>
                    <a:cubicBezTo>
                      <a:pt x="459493" y="150492"/>
                      <a:pt x="458922" y="152821"/>
                      <a:pt x="460279" y="154199"/>
                    </a:cubicBezTo>
                    <a:cubicBezTo>
                      <a:pt x="467137" y="160986"/>
                      <a:pt x="478496" y="177517"/>
                      <a:pt x="438491" y="185339"/>
                    </a:cubicBezTo>
                    <a:cubicBezTo>
                      <a:pt x="438419" y="185353"/>
                      <a:pt x="438348" y="185375"/>
                      <a:pt x="438276" y="185396"/>
                    </a:cubicBezTo>
                    <a:cubicBezTo>
                      <a:pt x="436062" y="186082"/>
                      <a:pt x="400986" y="196690"/>
                      <a:pt x="399914" y="179667"/>
                    </a:cubicBezTo>
                    <a:cubicBezTo>
                      <a:pt x="399057" y="165044"/>
                      <a:pt x="394986" y="156700"/>
                      <a:pt x="391414" y="156885"/>
                    </a:cubicBezTo>
                    <a:cubicBezTo>
                      <a:pt x="387842" y="157071"/>
                      <a:pt x="372911" y="193904"/>
                      <a:pt x="358623" y="193904"/>
                    </a:cubicBezTo>
                    <a:cubicBezTo>
                      <a:pt x="344407" y="193904"/>
                      <a:pt x="273256" y="185360"/>
                      <a:pt x="283186" y="173973"/>
                    </a:cubicBezTo>
                    <a:cubicBezTo>
                      <a:pt x="293187" y="162586"/>
                      <a:pt x="329692" y="139419"/>
                      <a:pt x="316832" y="136569"/>
                    </a:cubicBezTo>
                    <a:cubicBezTo>
                      <a:pt x="304045" y="133718"/>
                      <a:pt x="263254" y="172552"/>
                      <a:pt x="240466" y="171123"/>
                    </a:cubicBezTo>
                    <a:cubicBezTo>
                      <a:pt x="217677" y="169701"/>
                      <a:pt x="179244" y="168273"/>
                      <a:pt x="176386" y="161157"/>
                    </a:cubicBezTo>
                    <a:cubicBezTo>
                      <a:pt x="173529" y="154035"/>
                      <a:pt x="194889" y="142648"/>
                      <a:pt x="207747" y="138376"/>
                    </a:cubicBezTo>
                    <a:cubicBezTo>
                      <a:pt x="220535" y="134104"/>
                      <a:pt x="240466" y="115595"/>
                      <a:pt x="223393" y="115595"/>
                    </a:cubicBezTo>
                    <a:cubicBezTo>
                      <a:pt x="206319" y="115595"/>
                      <a:pt x="124880" y="157200"/>
                      <a:pt x="106878" y="157636"/>
                    </a:cubicBezTo>
                    <a:cubicBezTo>
                      <a:pt x="91090" y="158014"/>
                      <a:pt x="74874" y="156507"/>
                      <a:pt x="73873" y="151185"/>
                    </a:cubicBezTo>
                    <a:cubicBezTo>
                      <a:pt x="72945" y="146084"/>
                      <a:pt x="90804" y="138990"/>
                      <a:pt x="92305" y="138412"/>
                    </a:cubicBezTo>
                    <a:cubicBezTo>
                      <a:pt x="92376" y="138383"/>
                      <a:pt x="92447" y="138362"/>
                      <a:pt x="92519" y="138326"/>
                    </a:cubicBezTo>
                    <a:cubicBezTo>
                      <a:pt x="94805" y="137162"/>
                      <a:pt x="137525" y="115630"/>
                      <a:pt x="112593" y="117009"/>
                    </a:cubicBezTo>
                    <a:cubicBezTo>
                      <a:pt x="88875" y="118323"/>
                      <a:pt x="20724" y="145177"/>
                      <a:pt x="1936" y="140212"/>
                    </a:cubicBezTo>
                    <a:cubicBezTo>
                      <a:pt x="7" y="139705"/>
                      <a:pt x="-636" y="137333"/>
                      <a:pt x="722" y="135919"/>
                    </a:cubicBezTo>
                    <a:cubicBezTo>
                      <a:pt x="9437" y="127060"/>
                      <a:pt x="41584" y="96899"/>
                      <a:pt x="82875" y="91220"/>
                    </a:cubicBezTo>
                    <a:cubicBezTo>
                      <a:pt x="85161" y="90906"/>
                      <a:pt x="86018" y="88020"/>
                      <a:pt x="84161" y="86641"/>
                    </a:cubicBezTo>
                    <a:cubicBezTo>
                      <a:pt x="77517" y="81662"/>
                      <a:pt x="73159" y="72289"/>
                      <a:pt x="108092" y="61488"/>
                    </a:cubicBezTo>
                    <a:cubicBezTo>
                      <a:pt x="131524" y="54223"/>
                      <a:pt x="151812" y="53444"/>
                      <a:pt x="158884" y="50379"/>
                    </a:cubicBezTo>
                    <a:cubicBezTo>
                      <a:pt x="168743" y="46093"/>
                      <a:pt x="159670" y="40035"/>
                      <a:pt x="160599" y="36713"/>
                    </a:cubicBezTo>
                    <a:cubicBezTo>
                      <a:pt x="162027" y="31370"/>
                      <a:pt x="203533" y="36563"/>
                      <a:pt x="208604" y="37220"/>
                    </a:cubicBezTo>
                    <a:cubicBezTo>
                      <a:pt x="208962" y="37263"/>
                      <a:pt x="209319" y="37242"/>
                      <a:pt x="209605" y="37149"/>
                    </a:cubicBezTo>
                    <a:cubicBezTo>
                      <a:pt x="214820" y="35727"/>
                      <a:pt x="259325" y="23876"/>
                      <a:pt x="264683" y="37285"/>
                    </a:cubicBezTo>
                    <a:cubicBezTo>
                      <a:pt x="264683" y="37285"/>
                      <a:pt x="273184" y="71453"/>
                      <a:pt x="287472" y="64338"/>
                    </a:cubicBezTo>
                    <a:cubicBezTo>
                      <a:pt x="301688" y="57216"/>
                      <a:pt x="280328" y="28741"/>
                      <a:pt x="273184" y="18775"/>
                    </a:cubicBezTo>
                    <a:cubicBezTo>
                      <a:pt x="270541" y="15039"/>
                      <a:pt x="266898" y="9096"/>
                      <a:pt x="268612" y="5388"/>
                    </a:cubicBezTo>
                    <a:cubicBezTo>
                      <a:pt x="271398" y="-713"/>
                      <a:pt x="283542" y="-2877"/>
                      <a:pt x="300902" y="5581"/>
                    </a:cubicBezTo>
                    <a:cubicBezTo>
                      <a:pt x="301402" y="5817"/>
                      <a:pt x="301974" y="5909"/>
                      <a:pt x="302473" y="5809"/>
                    </a:cubicBezTo>
                    <a:cubicBezTo>
                      <a:pt x="308832" y="4638"/>
                      <a:pt x="350337" y="-2149"/>
                      <a:pt x="352980" y="20204"/>
                    </a:cubicBezTo>
                    <a:cubicBezTo>
                      <a:pt x="355766" y="44407"/>
                      <a:pt x="341478" y="75954"/>
                      <a:pt x="361481" y="75732"/>
                    </a:cubicBezTo>
                    <a:cubicBezTo>
                      <a:pt x="387484" y="75440"/>
                      <a:pt x="357195" y="18782"/>
                      <a:pt x="360053" y="10239"/>
                    </a:cubicBezTo>
                    <a:cubicBezTo>
                      <a:pt x="362909" y="1695"/>
                      <a:pt x="382841" y="-1149"/>
                      <a:pt x="404200" y="18782"/>
                    </a:cubicBezTo>
                    <a:cubicBezTo>
                      <a:pt x="413416" y="27398"/>
                      <a:pt x="427132" y="32534"/>
                      <a:pt x="429989" y="42978"/>
                    </a:cubicBezTo>
                    <a:cubicBezTo>
                      <a:pt x="433704" y="56694"/>
                      <a:pt x="425132" y="75025"/>
                      <a:pt x="427704" y="76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3" name="Dowolny kształt: kształt 292">
                <a:extLst>
                  <a:ext uri="{FF2B5EF4-FFF2-40B4-BE49-F238E27FC236}">
                    <a16:creationId xmlns:a16="http://schemas.microsoft.com/office/drawing/2014/main" id="{6A56FB9E-F9D5-04CE-7949-57EFAF583D93}"/>
                  </a:ext>
                </a:extLst>
              </p:cNvPr>
              <p:cNvSpPr/>
              <p:nvPr/>
            </p:nvSpPr>
            <p:spPr>
              <a:xfrm>
                <a:off x="7362468" y="1919798"/>
                <a:ext cx="460266" cy="152158"/>
              </a:xfrm>
              <a:custGeom>
                <a:avLst/>
                <a:gdLst>
                  <a:gd name="connsiteX0" fmla="*/ 324849 w 460266"/>
                  <a:gd name="connsiteY0" fmla="*/ 149653 h 152158"/>
                  <a:gd name="connsiteX1" fmla="*/ 448222 w 460266"/>
                  <a:gd name="connsiteY1" fmla="*/ 123807 h 152158"/>
                  <a:gd name="connsiteX2" fmla="*/ 436864 w 460266"/>
                  <a:gd name="connsiteY2" fmla="*/ 77865 h 152158"/>
                  <a:gd name="connsiteX3" fmla="*/ 399073 w 460266"/>
                  <a:gd name="connsiteY3" fmla="*/ 79594 h 152158"/>
                  <a:gd name="connsiteX4" fmla="*/ 398287 w 460266"/>
                  <a:gd name="connsiteY4" fmla="*/ 73929 h 152158"/>
                  <a:gd name="connsiteX5" fmla="*/ 418362 w 460266"/>
                  <a:gd name="connsiteY5" fmla="*/ 33739 h 152158"/>
                  <a:gd name="connsiteX6" fmla="*/ 394358 w 460266"/>
                  <a:gd name="connsiteY6" fmla="*/ 19780 h 152158"/>
                  <a:gd name="connsiteX7" fmla="*/ 369998 w 460266"/>
                  <a:gd name="connsiteY7" fmla="*/ 47976 h 152158"/>
                  <a:gd name="connsiteX8" fmla="*/ 340137 w 460266"/>
                  <a:gd name="connsiteY8" fmla="*/ 87231 h 152158"/>
                  <a:gd name="connsiteX9" fmla="*/ 336637 w 460266"/>
                  <a:gd name="connsiteY9" fmla="*/ 87552 h 152158"/>
                  <a:gd name="connsiteX10" fmla="*/ 364283 w 460266"/>
                  <a:gd name="connsiteY10" fmla="*/ 23773 h 152158"/>
                  <a:gd name="connsiteX11" fmla="*/ 326778 w 460266"/>
                  <a:gd name="connsiteY11" fmla="*/ 7250 h 152158"/>
                  <a:gd name="connsiteX12" fmla="*/ 282701 w 460266"/>
                  <a:gd name="connsiteY12" fmla="*/ 54327 h 152158"/>
                  <a:gd name="connsiteX13" fmla="*/ 286131 w 460266"/>
                  <a:gd name="connsiteY13" fmla="*/ 23573 h 152158"/>
                  <a:gd name="connsiteX14" fmla="*/ 267486 w 460266"/>
                  <a:gd name="connsiteY14" fmla="*/ 4206 h 152158"/>
                  <a:gd name="connsiteX15" fmla="*/ 230481 w 460266"/>
                  <a:gd name="connsiteY15" fmla="*/ 2406 h 152158"/>
                  <a:gd name="connsiteX16" fmla="*/ 216193 w 460266"/>
                  <a:gd name="connsiteY16" fmla="*/ 16415 h 152158"/>
                  <a:gd name="connsiteX17" fmla="*/ 216265 w 460266"/>
                  <a:gd name="connsiteY17" fmla="*/ 16922 h 152158"/>
                  <a:gd name="connsiteX18" fmla="*/ 202548 w 460266"/>
                  <a:gd name="connsiteY18" fmla="*/ 35439 h 152158"/>
                  <a:gd name="connsiteX19" fmla="*/ 199834 w 460266"/>
                  <a:gd name="connsiteY19" fmla="*/ 33453 h 152158"/>
                  <a:gd name="connsiteX20" fmla="*/ 190476 w 460266"/>
                  <a:gd name="connsiteY20" fmla="*/ 9143 h 152158"/>
                  <a:gd name="connsiteX21" fmla="*/ 147184 w 460266"/>
                  <a:gd name="connsiteY21" fmla="*/ 8007 h 152158"/>
                  <a:gd name="connsiteX22" fmla="*/ 119466 w 460266"/>
                  <a:gd name="connsiteY22" fmla="*/ 12943 h 152158"/>
                  <a:gd name="connsiteX23" fmla="*/ 121967 w 460266"/>
                  <a:gd name="connsiteY23" fmla="*/ 24987 h 152158"/>
                  <a:gd name="connsiteX24" fmla="*/ 122467 w 460266"/>
                  <a:gd name="connsiteY24" fmla="*/ 25495 h 152158"/>
                  <a:gd name="connsiteX25" fmla="*/ 102464 w 460266"/>
                  <a:gd name="connsiteY25" fmla="*/ 36625 h 152158"/>
                  <a:gd name="connsiteX26" fmla="*/ 102179 w 460266"/>
                  <a:gd name="connsiteY26" fmla="*/ 36539 h 152158"/>
                  <a:gd name="connsiteX27" fmla="*/ 238 w 460266"/>
                  <a:gd name="connsiteY27" fmla="*/ 28138 h 152158"/>
                  <a:gd name="connsiteX28" fmla="*/ 62960 w 460266"/>
                  <a:gd name="connsiteY28" fmla="*/ 55970 h 152158"/>
                  <a:gd name="connsiteX29" fmla="*/ 64888 w 460266"/>
                  <a:gd name="connsiteY29" fmla="*/ 60849 h 152158"/>
                  <a:gd name="connsiteX30" fmla="*/ 60960 w 460266"/>
                  <a:gd name="connsiteY30" fmla="*/ 66864 h 152158"/>
                  <a:gd name="connsiteX31" fmla="*/ 167830 w 460266"/>
                  <a:gd name="connsiteY31" fmla="*/ 75037 h 152158"/>
                  <a:gd name="connsiteX32" fmla="*/ 175759 w 460266"/>
                  <a:gd name="connsiteY32" fmla="*/ 87338 h 152158"/>
                  <a:gd name="connsiteX33" fmla="*/ 173759 w 460266"/>
                  <a:gd name="connsiteY33" fmla="*/ 88210 h 152158"/>
                  <a:gd name="connsiteX34" fmla="*/ 135468 w 460266"/>
                  <a:gd name="connsiteY34" fmla="*/ 99625 h 152158"/>
                  <a:gd name="connsiteX35" fmla="*/ 134183 w 460266"/>
                  <a:gd name="connsiteY35" fmla="*/ 102261 h 152158"/>
                  <a:gd name="connsiteX36" fmla="*/ 233338 w 460266"/>
                  <a:gd name="connsiteY36" fmla="*/ 116320 h 152158"/>
                  <a:gd name="connsiteX37" fmla="*/ 269272 w 460266"/>
                  <a:gd name="connsiteY37" fmla="*/ 114270 h 152158"/>
                  <a:gd name="connsiteX38" fmla="*/ 268057 w 460266"/>
                  <a:gd name="connsiteY38" fmla="*/ 119564 h 152158"/>
                  <a:gd name="connsiteX39" fmla="*/ 245126 w 460266"/>
                  <a:gd name="connsiteY39" fmla="*/ 138059 h 152158"/>
                  <a:gd name="connsiteX40" fmla="*/ 244911 w 460266"/>
                  <a:gd name="connsiteY40" fmla="*/ 140316 h 152158"/>
                  <a:gd name="connsiteX41" fmla="*/ 324135 w 460266"/>
                  <a:gd name="connsiteY41" fmla="*/ 149674 h 152158"/>
                  <a:gd name="connsiteX42" fmla="*/ 324849 w 460266"/>
                  <a:gd name="connsiteY42" fmla="*/ 149653 h 152158"/>
                  <a:gd name="connsiteX43" fmla="*/ 247982 w 460266"/>
                  <a:gd name="connsiteY43" fmla="*/ 64821 h 152158"/>
                  <a:gd name="connsiteX44" fmla="*/ 256484 w 460266"/>
                  <a:gd name="connsiteY44" fmla="*/ 63814 h 152158"/>
                  <a:gd name="connsiteX45" fmla="*/ 260127 w 460266"/>
                  <a:gd name="connsiteY45" fmla="*/ 82988 h 152158"/>
                  <a:gd name="connsiteX46" fmla="*/ 257627 w 460266"/>
                  <a:gd name="connsiteY46" fmla="*/ 83109 h 152158"/>
                  <a:gd name="connsiteX47" fmla="*/ 247268 w 460266"/>
                  <a:gd name="connsiteY47" fmla="*/ 65314 h 152158"/>
                  <a:gd name="connsiteX48" fmla="*/ 247982 w 460266"/>
                  <a:gd name="connsiteY48" fmla="*/ 64821 h 15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60266" h="152158">
                    <a:moveTo>
                      <a:pt x="324849" y="149653"/>
                    </a:moveTo>
                    <a:cubicBezTo>
                      <a:pt x="387286" y="155282"/>
                      <a:pt x="428362" y="146545"/>
                      <a:pt x="448222" y="123807"/>
                    </a:cubicBezTo>
                    <a:cubicBezTo>
                      <a:pt x="468153" y="101026"/>
                      <a:pt x="462652" y="69500"/>
                      <a:pt x="436864" y="77865"/>
                    </a:cubicBezTo>
                    <a:cubicBezTo>
                      <a:pt x="417861" y="84031"/>
                      <a:pt x="405431" y="81866"/>
                      <a:pt x="399073" y="79594"/>
                    </a:cubicBezTo>
                    <a:cubicBezTo>
                      <a:pt x="396573" y="78716"/>
                      <a:pt x="396144" y="75437"/>
                      <a:pt x="398287" y="73929"/>
                    </a:cubicBezTo>
                    <a:cubicBezTo>
                      <a:pt x="413074" y="63557"/>
                      <a:pt x="431005" y="54170"/>
                      <a:pt x="418362" y="33739"/>
                    </a:cubicBezTo>
                    <a:cubicBezTo>
                      <a:pt x="412575" y="24295"/>
                      <a:pt x="403430" y="17151"/>
                      <a:pt x="394358" y="19780"/>
                    </a:cubicBezTo>
                    <a:cubicBezTo>
                      <a:pt x="385643" y="22294"/>
                      <a:pt x="376927" y="34053"/>
                      <a:pt x="369998" y="47976"/>
                    </a:cubicBezTo>
                    <a:cubicBezTo>
                      <a:pt x="358354" y="71172"/>
                      <a:pt x="344781" y="83473"/>
                      <a:pt x="340137" y="87231"/>
                    </a:cubicBezTo>
                    <a:cubicBezTo>
                      <a:pt x="339137" y="88045"/>
                      <a:pt x="337780" y="88174"/>
                      <a:pt x="336637" y="87552"/>
                    </a:cubicBezTo>
                    <a:cubicBezTo>
                      <a:pt x="309561" y="72829"/>
                      <a:pt x="362926" y="40489"/>
                      <a:pt x="364283" y="23773"/>
                    </a:cubicBezTo>
                    <a:cubicBezTo>
                      <a:pt x="365712" y="6685"/>
                      <a:pt x="350924" y="134"/>
                      <a:pt x="326778" y="7250"/>
                    </a:cubicBezTo>
                    <a:cubicBezTo>
                      <a:pt x="302561" y="14372"/>
                      <a:pt x="302632" y="53398"/>
                      <a:pt x="282701" y="54327"/>
                    </a:cubicBezTo>
                    <a:cubicBezTo>
                      <a:pt x="266414" y="55084"/>
                      <a:pt x="271557" y="44447"/>
                      <a:pt x="286131" y="23573"/>
                    </a:cubicBezTo>
                    <a:cubicBezTo>
                      <a:pt x="301632" y="1320"/>
                      <a:pt x="281559" y="-1866"/>
                      <a:pt x="267486" y="4206"/>
                    </a:cubicBezTo>
                    <a:cubicBezTo>
                      <a:pt x="254412" y="9886"/>
                      <a:pt x="250412" y="12379"/>
                      <a:pt x="230481" y="2406"/>
                    </a:cubicBezTo>
                    <a:cubicBezTo>
                      <a:pt x="211692" y="-6981"/>
                      <a:pt x="215622" y="13957"/>
                      <a:pt x="216193" y="16415"/>
                    </a:cubicBezTo>
                    <a:cubicBezTo>
                      <a:pt x="216193" y="16586"/>
                      <a:pt x="216193" y="16751"/>
                      <a:pt x="216265" y="16922"/>
                    </a:cubicBezTo>
                    <a:cubicBezTo>
                      <a:pt x="217193" y="34546"/>
                      <a:pt x="206977" y="35739"/>
                      <a:pt x="202548" y="35439"/>
                    </a:cubicBezTo>
                    <a:cubicBezTo>
                      <a:pt x="201334" y="35353"/>
                      <a:pt x="200263" y="34581"/>
                      <a:pt x="199834" y="33453"/>
                    </a:cubicBezTo>
                    <a:cubicBezTo>
                      <a:pt x="196262" y="24187"/>
                      <a:pt x="195691" y="13893"/>
                      <a:pt x="190476" y="9143"/>
                    </a:cubicBezTo>
                    <a:cubicBezTo>
                      <a:pt x="182903" y="2320"/>
                      <a:pt x="168472" y="3906"/>
                      <a:pt x="147184" y="8007"/>
                    </a:cubicBezTo>
                    <a:cubicBezTo>
                      <a:pt x="134969" y="10357"/>
                      <a:pt x="123181" y="10414"/>
                      <a:pt x="119466" y="12943"/>
                    </a:cubicBezTo>
                    <a:cubicBezTo>
                      <a:pt x="112680" y="17551"/>
                      <a:pt x="120324" y="23780"/>
                      <a:pt x="121967" y="24987"/>
                    </a:cubicBezTo>
                    <a:cubicBezTo>
                      <a:pt x="122181" y="25137"/>
                      <a:pt x="122324" y="25309"/>
                      <a:pt x="122467" y="25495"/>
                    </a:cubicBezTo>
                    <a:cubicBezTo>
                      <a:pt x="141255" y="47397"/>
                      <a:pt x="104894" y="37318"/>
                      <a:pt x="102464" y="36625"/>
                    </a:cubicBezTo>
                    <a:cubicBezTo>
                      <a:pt x="102321" y="36596"/>
                      <a:pt x="102251" y="36567"/>
                      <a:pt x="102179" y="36539"/>
                    </a:cubicBezTo>
                    <a:cubicBezTo>
                      <a:pt x="48100" y="15243"/>
                      <a:pt x="2881" y="20930"/>
                      <a:pt x="238" y="28138"/>
                    </a:cubicBezTo>
                    <a:cubicBezTo>
                      <a:pt x="-3906" y="39296"/>
                      <a:pt x="47315" y="52284"/>
                      <a:pt x="62960" y="55970"/>
                    </a:cubicBezTo>
                    <a:cubicBezTo>
                      <a:pt x="65103" y="56477"/>
                      <a:pt x="66103" y="58985"/>
                      <a:pt x="64888" y="60849"/>
                    </a:cubicBezTo>
                    <a:lnTo>
                      <a:pt x="60960" y="66864"/>
                    </a:lnTo>
                    <a:cubicBezTo>
                      <a:pt x="47815" y="90396"/>
                      <a:pt x="145042" y="75037"/>
                      <a:pt x="167830" y="75037"/>
                    </a:cubicBezTo>
                    <a:cubicBezTo>
                      <a:pt x="187189" y="75037"/>
                      <a:pt x="178688" y="84509"/>
                      <a:pt x="175759" y="87338"/>
                    </a:cubicBezTo>
                    <a:cubicBezTo>
                      <a:pt x="175188" y="87845"/>
                      <a:pt x="174545" y="88152"/>
                      <a:pt x="173759" y="88210"/>
                    </a:cubicBezTo>
                    <a:cubicBezTo>
                      <a:pt x="149756" y="90167"/>
                      <a:pt x="138827" y="97004"/>
                      <a:pt x="135468" y="99625"/>
                    </a:cubicBezTo>
                    <a:cubicBezTo>
                      <a:pt x="134611" y="100254"/>
                      <a:pt x="134183" y="101233"/>
                      <a:pt x="134183" y="102261"/>
                    </a:cubicBezTo>
                    <a:cubicBezTo>
                      <a:pt x="134397" y="129122"/>
                      <a:pt x="195619" y="128893"/>
                      <a:pt x="233338" y="116320"/>
                    </a:cubicBezTo>
                    <a:cubicBezTo>
                      <a:pt x="256912" y="108448"/>
                      <a:pt x="265842" y="111070"/>
                      <a:pt x="269272" y="114270"/>
                    </a:cubicBezTo>
                    <a:cubicBezTo>
                      <a:pt x="270986" y="115892"/>
                      <a:pt x="270271" y="118771"/>
                      <a:pt x="268057" y="119564"/>
                    </a:cubicBezTo>
                    <a:cubicBezTo>
                      <a:pt x="252126" y="125207"/>
                      <a:pt x="246554" y="134880"/>
                      <a:pt x="245126" y="138059"/>
                    </a:cubicBezTo>
                    <a:cubicBezTo>
                      <a:pt x="244768" y="138766"/>
                      <a:pt x="244697" y="139566"/>
                      <a:pt x="244911" y="140316"/>
                    </a:cubicBezTo>
                    <a:cubicBezTo>
                      <a:pt x="250269" y="158733"/>
                      <a:pt x="318849" y="150346"/>
                      <a:pt x="324135" y="149674"/>
                    </a:cubicBezTo>
                    <a:cubicBezTo>
                      <a:pt x="324350" y="149632"/>
                      <a:pt x="324564" y="149632"/>
                      <a:pt x="324849" y="149653"/>
                    </a:cubicBezTo>
                    <a:close/>
                    <a:moveTo>
                      <a:pt x="247982" y="64821"/>
                    </a:moveTo>
                    <a:cubicBezTo>
                      <a:pt x="249126" y="64214"/>
                      <a:pt x="252698" y="62714"/>
                      <a:pt x="256484" y="63814"/>
                    </a:cubicBezTo>
                    <a:cubicBezTo>
                      <a:pt x="265700" y="66450"/>
                      <a:pt x="276557" y="74815"/>
                      <a:pt x="260127" y="82988"/>
                    </a:cubicBezTo>
                    <a:cubicBezTo>
                      <a:pt x="259342" y="83373"/>
                      <a:pt x="258484" y="83409"/>
                      <a:pt x="257627" y="83109"/>
                    </a:cubicBezTo>
                    <a:cubicBezTo>
                      <a:pt x="252841" y="81337"/>
                      <a:pt x="236982" y="74529"/>
                      <a:pt x="247268" y="65314"/>
                    </a:cubicBezTo>
                    <a:cubicBezTo>
                      <a:pt x="247483" y="65121"/>
                      <a:pt x="247697" y="64957"/>
                      <a:pt x="247982" y="648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4" name="Dowolny kształt: kształt 293">
                <a:extLst>
                  <a:ext uri="{FF2B5EF4-FFF2-40B4-BE49-F238E27FC236}">
                    <a16:creationId xmlns:a16="http://schemas.microsoft.com/office/drawing/2014/main" id="{F12B6AD9-BB5A-8857-1DB0-6C7D1D244FC7}"/>
                  </a:ext>
                </a:extLst>
              </p:cNvPr>
              <p:cNvSpPr/>
              <p:nvPr/>
            </p:nvSpPr>
            <p:spPr>
              <a:xfrm>
                <a:off x="7346161" y="2070967"/>
                <a:ext cx="382836" cy="192122"/>
              </a:xfrm>
              <a:custGeom>
                <a:avLst/>
                <a:gdLst>
                  <a:gd name="connsiteX0" fmla="*/ 1971 w 382836"/>
                  <a:gd name="connsiteY0" fmla="*/ 103690 h 192122"/>
                  <a:gd name="connsiteX1" fmla="*/ 5686 w 382836"/>
                  <a:gd name="connsiteY1" fmla="*/ 107833 h 192122"/>
                  <a:gd name="connsiteX2" fmla="*/ 48477 w 382836"/>
                  <a:gd name="connsiteY2" fmla="*/ 104704 h 192122"/>
                  <a:gd name="connsiteX3" fmla="*/ 49262 w 382836"/>
                  <a:gd name="connsiteY3" fmla="*/ 104740 h 192122"/>
                  <a:gd name="connsiteX4" fmla="*/ 108627 w 382836"/>
                  <a:gd name="connsiteY4" fmla="*/ 128879 h 192122"/>
                  <a:gd name="connsiteX5" fmla="*/ 178422 w 382836"/>
                  <a:gd name="connsiteY5" fmla="*/ 118913 h 192122"/>
                  <a:gd name="connsiteX6" fmla="*/ 194066 w 382836"/>
                  <a:gd name="connsiteY6" fmla="*/ 150239 h 192122"/>
                  <a:gd name="connsiteX7" fmla="*/ 151703 w 382836"/>
                  <a:gd name="connsiteY7" fmla="*/ 180650 h 192122"/>
                  <a:gd name="connsiteX8" fmla="*/ 152490 w 382836"/>
                  <a:gd name="connsiteY8" fmla="*/ 186979 h 192122"/>
                  <a:gd name="connsiteX9" fmla="*/ 232500 w 382836"/>
                  <a:gd name="connsiteY9" fmla="*/ 174442 h 192122"/>
                  <a:gd name="connsiteX10" fmla="*/ 266719 w 382836"/>
                  <a:gd name="connsiteY10" fmla="*/ 163054 h 192122"/>
                  <a:gd name="connsiteX11" fmla="*/ 300865 w 382836"/>
                  <a:gd name="connsiteY11" fmla="*/ 184414 h 192122"/>
                  <a:gd name="connsiteX12" fmla="*/ 345300 w 382836"/>
                  <a:gd name="connsiteY12" fmla="*/ 177671 h 192122"/>
                  <a:gd name="connsiteX13" fmla="*/ 380589 w 382836"/>
                  <a:gd name="connsiteY13" fmla="*/ 158790 h 192122"/>
                  <a:gd name="connsiteX14" fmla="*/ 305152 w 382836"/>
                  <a:gd name="connsiteY14" fmla="*/ 137430 h 192122"/>
                  <a:gd name="connsiteX15" fmla="*/ 287864 w 382836"/>
                  <a:gd name="connsiteY15" fmla="*/ 130829 h 192122"/>
                  <a:gd name="connsiteX16" fmla="*/ 290149 w 382836"/>
                  <a:gd name="connsiteY16" fmla="*/ 126764 h 192122"/>
                  <a:gd name="connsiteX17" fmla="*/ 323654 w 382836"/>
                  <a:gd name="connsiteY17" fmla="*/ 73358 h 192122"/>
                  <a:gd name="connsiteX18" fmla="*/ 254288 w 382836"/>
                  <a:gd name="connsiteY18" fmla="*/ 25044 h 192122"/>
                  <a:gd name="connsiteX19" fmla="*/ 253502 w 382836"/>
                  <a:gd name="connsiteY19" fmla="*/ 24937 h 192122"/>
                  <a:gd name="connsiteX20" fmla="*/ 183565 w 382836"/>
                  <a:gd name="connsiteY20" fmla="*/ 15543 h 192122"/>
                  <a:gd name="connsiteX21" fmla="*/ 111484 w 382836"/>
                  <a:gd name="connsiteY21" fmla="*/ 5013 h 192122"/>
                  <a:gd name="connsiteX22" fmla="*/ 28903 w 382836"/>
                  <a:gd name="connsiteY22" fmla="*/ 30638 h 192122"/>
                  <a:gd name="connsiteX23" fmla="*/ 1828 w 382836"/>
                  <a:gd name="connsiteY23" fmla="*/ 70500 h 192122"/>
                  <a:gd name="connsiteX24" fmla="*/ 1971 w 382836"/>
                  <a:gd name="connsiteY24" fmla="*/ 103690 h 192122"/>
                  <a:gd name="connsiteX25" fmla="*/ 251930 w 382836"/>
                  <a:gd name="connsiteY25" fmla="*/ 46626 h 192122"/>
                  <a:gd name="connsiteX26" fmla="*/ 263575 w 382836"/>
                  <a:gd name="connsiteY26" fmla="*/ 84923 h 192122"/>
                  <a:gd name="connsiteX27" fmla="*/ 254574 w 382836"/>
                  <a:gd name="connsiteY27" fmla="*/ 86673 h 192122"/>
                  <a:gd name="connsiteX28" fmla="*/ 251930 w 382836"/>
                  <a:gd name="connsiteY28" fmla="*/ 46626 h 192122"/>
                  <a:gd name="connsiteX29" fmla="*/ 161348 w 382836"/>
                  <a:gd name="connsiteY29" fmla="*/ 40603 h 192122"/>
                  <a:gd name="connsiteX30" fmla="*/ 202210 w 382836"/>
                  <a:gd name="connsiteY30" fmla="*/ 82359 h 192122"/>
                  <a:gd name="connsiteX31" fmla="*/ 198781 w 382836"/>
                  <a:gd name="connsiteY31" fmla="*/ 83495 h 192122"/>
                  <a:gd name="connsiteX32" fmla="*/ 161348 w 382836"/>
                  <a:gd name="connsiteY32" fmla="*/ 40603 h 192122"/>
                  <a:gd name="connsiteX33" fmla="*/ 102626 w 382836"/>
                  <a:gd name="connsiteY33" fmla="*/ 66600 h 192122"/>
                  <a:gd name="connsiteX34" fmla="*/ 105627 w 382836"/>
                  <a:gd name="connsiteY34" fmla="*/ 62420 h 192122"/>
                  <a:gd name="connsiteX35" fmla="*/ 124272 w 382836"/>
                  <a:gd name="connsiteY35" fmla="*/ 80930 h 192122"/>
                  <a:gd name="connsiteX36" fmla="*/ 102626 w 382836"/>
                  <a:gd name="connsiteY36" fmla="*/ 66600 h 19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2836" h="192122">
                    <a:moveTo>
                      <a:pt x="1971" y="103690"/>
                    </a:moveTo>
                    <a:cubicBezTo>
                      <a:pt x="1543" y="105962"/>
                      <a:pt x="3400" y="107998"/>
                      <a:pt x="5686" y="107833"/>
                    </a:cubicBezTo>
                    <a:lnTo>
                      <a:pt x="48477" y="104704"/>
                    </a:lnTo>
                    <a:cubicBezTo>
                      <a:pt x="48691" y="104683"/>
                      <a:pt x="48976" y="104697"/>
                      <a:pt x="49262" y="104740"/>
                    </a:cubicBezTo>
                    <a:cubicBezTo>
                      <a:pt x="52477" y="105276"/>
                      <a:pt x="74480" y="109448"/>
                      <a:pt x="108627" y="128879"/>
                    </a:cubicBezTo>
                    <a:cubicBezTo>
                      <a:pt x="126915" y="139273"/>
                      <a:pt x="161348" y="117492"/>
                      <a:pt x="178422" y="118913"/>
                    </a:cubicBezTo>
                    <a:cubicBezTo>
                      <a:pt x="195495" y="120335"/>
                      <a:pt x="213998" y="133151"/>
                      <a:pt x="194066" y="150239"/>
                    </a:cubicBezTo>
                    <a:cubicBezTo>
                      <a:pt x="179850" y="162462"/>
                      <a:pt x="161205" y="174685"/>
                      <a:pt x="151703" y="180650"/>
                    </a:cubicBezTo>
                    <a:cubicBezTo>
                      <a:pt x="149203" y="182243"/>
                      <a:pt x="149704" y="186050"/>
                      <a:pt x="152490" y="186979"/>
                    </a:cubicBezTo>
                    <a:cubicBezTo>
                      <a:pt x="167420" y="191851"/>
                      <a:pt x="203853" y="199823"/>
                      <a:pt x="232500" y="174442"/>
                    </a:cubicBezTo>
                    <a:cubicBezTo>
                      <a:pt x="232500" y="174442"/>
                      <a:pt x="258145" y="150239"/>
                      <a:pt x="266719" y="163054"/>
                    </a:cubicBezTo>
                    <a:cubicBezTo>
                      <a:pt x="275219" y="175870"/>
                      <a:pt x="276648" y="187257"/>
                      <a:pt x="300865" y="184414"/>
                    </a:cubicBezTo>
                    <a:cubicBezTo>
                      <a:pt x="325082" y="181564"/>
                      <a:pt x="329654" y="170598"/>
                      <a:pt x="345300" y="177671"/>
                    </a:cubicBezTo>
                    <a:cubicBezTo>
                      <a:pt x="372302" y="189822"/>
                      <a:pt x="389162" y="188686"/>
                      <a:pt x="380589" y="158790"/>
                    </a:cubicBezTo>
                    <a:cubicBezTo>
                      <a:pt x="372017" y="128893"/>
                      <a:pt x="326512" y="137430"/>
                      <a:pt x="305152" y="137430"/>
                    </a:cubicBezTo>
                    <a:cubicBezTo>
                      <a:pt x="292078" y="137430"/>
                      <a:pt x="288578" y="133722"/>
                      <a:pt x="287864" y="130829"/>
                    </a:cubicBezTo>
                    <a:cubicBezTo>
                      <a:pt x="287435" y="129107"/>
                      <a:pt x="288435" y="127350"/>
                      <a:pt x="290149" y="126764"/>
                    </a:cubicBezTo>
                    <a:cubicBezTo>
                      <a:pt x="300222" y="123221"/>
                      <a:pt x="342514" y="106076"/>
                      <a:pt x="323654" y="73358"/>
                    </a:cubicBezTo>
                    <a:cubicBezTo>
                      <a:pt x="303437" y="38296"/>
                      <a:pt x="258931" y="26223"/>
                      <a:pt x="254288" y="25044"/>
                    </a:cubicBezTo>
                    <a:cubicBezTo>
                      <a:pt x="254002" y="24980"/>
                      <a:pt x="253716" y="24944"/>
                      <a:pt x="253502" y="24937"/>
                    </a:cubicBezTo>
                    <a:cubicBezTo>
                      <a:pt x="248573" y="24844"/>
                      <a:pt x="198495" y="23666"/>
                      <a:pt x="183565" y="15543"/>
                    </a:cubicBezTo>
                    <a:cubicBezTo>
                      <a:pt x="167920" y="6999"/>
                      <a:pt x="138559" y="-7803"/>
                      <a:pt x="111484" y="5013"/>
                    </a:cubicBezTo>
                    <a:cubicBezTo>
                      <a:pt x="84410" y="17829"/>
                      <a:pt x="84481" y="29588"/>
                      <a:pt x="28903" y="30638"/>
                    </a:cubicBezTo>
                    <a:cubicBezTo>
                      <a:pt x="-1315" y="31209"/>
                      <a:pt x="-2458" y="51998"/>
                      <a:pt x="1828" y="70500"/>
                    </a:cubicBezTo>
                    <a:cubicBezTo>
                      <a:pt x="4900" y="83552"/>
                      <a:pt x="3185" y="96939"/>
                      <a:pt x="1971" y="103690"/>
                    </a:cubicBezTo>
                    <a:close/>
                    <a:moveTo>
                      <a:pt x="251930" y="46626"/>
                    </a:moveTo>
                    <a:cubicBezTo>
                      <a:pt x="265504" y="41782"/>
                      <a:pt x="265146" y="67807"/>
                      <a:pt x="263575" y="84923"/>
                    </a:cubicBezTo>
                    <a:cubicBezTo>
                      <a:pt x="263075" y="89631"/>
                      <a:pt x="256789" y="90860"/>
                      <a:pt x="254574" y="86673"/>
                    </a:cubicBezTo>
                    <a:cubicBezTo>
                      <a:pt x="247287" y="72722"/>
                      <a:pt x="238786" y="51326"/>
                      <a:pt x="251930" y="46626"/>
                    </a:cubicBezTo>
                    <a:close/>
                    <a:moveTo>
                      <a:pt x="161348" y="40603"/>
                    </a:moveTo>
                    <a:cubicBezTo>
                      <a:pt x="179779" y="20922"/>
                      <a:pt x="204567" y="78101"/>
                      <a:pt x="202210" y="82359"/>
                    </a:cubicBezTo>
                    <a:cubicBezTo>
                      <a:pt x="200781" y="84930"/>
                      <a:pt x="198924" y="83544"/>
                      <a:pt x="198781" y="83495"/>
                    </a:cubicBezTo>
                    <a:cubicBezTo>
                      <a:pt x="194495" y="81594"/>
                      <a:pt x="145417" y="57563"/>
                      <a:pt x="161348" y="40603"/>
                    </a:cubicBezTo>
                    <a:close/>
                    <a:moveTo>
                      <a:pt x="102626" y="66600"/>
                    </a:moveTo>
                    <a:cubicBezTo>
                      <a:pt x="102412" y="65592"/>
                      <a:pt x="104626" y="62463"/>
                      <a:pt x="105627" y="62420"/>
                    </a:cubicBezTo>
                    <a:cubicBezTo>
                      <a:pt x="112128" y="62170"/>
                      <a:pt x="135488" y="66485"/>
                      <a:pt x="124272" y="80930"/>
                    </a:cubicBezTo>
                    <a:cubicBezTo>
                      <a:pt x="114699" y="93274"/>
                      <a:pt x="104340" y="73529"/>
                      <a:pt x="102626" y="66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5" name="Dowolny kształt: kształt 294">
                <a:extLst>
                  <a:ext uri="{FF2B5EF4-FFF2-40B4-BE49-F238E27FC236}">
                    <a16:creationId xmlns:a16="http://schemas.microsoft.com/office/drawing/2014/main" id="{0B1B7EDD-CFB6-CD7C-98C4-B16C7CBC8B0A}"/>
                  </a:ext>
                </a:extLst>
              </p:cNvPr>
              <p:cNvSpPr/>
              <p:nvPr/>
            </p:nvSpPr>
            <p:spPr>
              <a:xfrm>
                <a:off x="7882440" y="2210304"/>
                <a:ext cx="271024" cy="233243"/>
              </a:xfrm>
              <a:custGeom>
                <a:avLst/>
                <a:gdLst>
                  <a:gd name="connsiteX0" fmla="*/ 30762 w 271024"/>
                  <a:gd name="connsiteY0" fmla="*/ 204926 h 233243"/>
                  <a:gd name="connsiteX1" fmla="*/ 94985 w 271024"/>
                  <a:gd name="connsiteY1" fmla="*/ 201189 h 233243"/>
                  <a:gd name="connsiteX2" fmla="*/ 99200 w 271024"/>
                  <a:gd name="connsiteY2" fmla="*/ 202254 h 233243"/>
                  <a:gd name="connsiteX3" fmla="*/ 100557 w 271024"/>
                  <a:gd name="connsiteY3" fmla="*/ 205661 h 233243"/>
                  <a:gd name="connsiteX4" fmla="*/ 120631 w 271024"/>
                  <a:gd name="connsiteY4" fmla="*/ 232508 h 233243"/>
                  <a:gd name="connsiteX5" fmla="*/ 123560 w 271024"/>
                  <a:gd name="connsiteY5" fmla="*/ 233243 h 233243"/>
                  <a:gd name="connsiteX6" fmla="*/ 129203 w 271024"/>
                  <a:gd name="connsiteY6" fmla="*/ 229900 h 233243"/>
                  <a:gd name="connsiteX7" fmla="*/ 197355 w 271024"/>
                  <a:gd name="connsiteY7" fmla="*/ 207919 h 233243"/>
                  <a:gd name="connsiteX8" fmla="*/ 197570 w 271024"/>
                  <a:gd name="connsiteY8" fmla="*/ 207947 h 233243"/>
                  <a:gd name="connsiteX9" fmla="*/ 213357 w 271024"/>
                  <a:gd name="connsiteY9" fmla="*/ 213834 h 233243"/>
                  <a:gd name="connsiteX10" fmla="*/ 222072 w 271024"/>
                  <a:gd name="connsiteY10" fmla="*/ 213984 h 233243"/>
                  <a:gd name="connsiteX11" fmla="*/ 236860 w 271024"/>
                  <a:gd name="connsiteY11" fmla="*/ 201682 h 233243"/>
                  <a:gd name="connsiteX12" fmla="*/ 266078 w 271024"/>
                  <a:gd name="connsiteY12" fmla="*/ 174636 h 233243"/>
                  <a:gd name="connsiteX13" fmla="*/ 265078 w 271024"/>
                  <a:gd name="connsiteY13" fmla="*/ 143925 h 233243"/>
                  <a:gd name="connsiteX14" fmla="*/ 260148 w 271024"/>
                  <a:gd name="connsiteY14" fmla="*/ 126516 h 233243"/>
                  <a:gd name="connsiteX15" fmla="*/ 260220 w 271024"/>
                  <a:gd name="connsiteY15" fmla="*/ 126344 h 233243"/>
                  <a:gd name="connsiteX16" fmla="*/ 261934 w 271024"/>
                  <a:gd name="connsiteY16" fmla="*/ 121308 h 233243"/>
                  <a:gd name="connsiteX17" fmla="*/ 264649 w 271024"/>
                  <a:gd name="connsiteY17" fmla="*/ 107835 h 233243"/>
                  <a:gd name="connsiteX18" fmla="*/ 259077 w 271024"/>
                  <a:gd name="connsiteY18" fmla="*/ 96869 h 233243"/>
                  <a:gd name="connsiteX19" fmla="*/ 244361 w 271024"/>
                  <a:gd name="connsiteY19" fmla="*/ 96691 h 233243"/>
                  <a:gd name="connsiteX20" fmla="*/ 183567 w 271024"/>
                  <a:gd name="connsiteY20" fmla="*/ 110864 h 233243"/>
                  <a:gd name="connsiteX21" fmla="*/ 154493 w 271024"/>
                  <a:gd name="connsiteY21" fmla="*/ 114614 h 233243"/>
                  <a:gd name="connsiteX22" fmla="*/ 150706 w 271024"/>
                  <a:gd name="connsiteY22" fmla="*/ 110514 h 233243"/>
                  <a:gd name="connsiteX23" fmla="*/ 194140 w 271024"/>
                  <a:gd name="connsiteY23" fmla="*/ 78596 h 233243"/>
                  <a:gd name="connsiteX24" fmla="*/ 225930 w 271024"/>
                  <a:gd name="connsiteY24" fmla="*/ 65744 h 233243"/>
                  <a:gd name="connsiteX25" fmla="*/ 230431 w 271024"/>
                  <a:gd name="connsiteY25" fmla="*/ 60629 h 233243"/>
                  <a:gd name="connsiteX26" fmla="*/ 228216 w 271024"/>
                  <a:gd name="connsiteY26" fmla="*/ 41734 h 233243"/>
                  <a:gd name="connsiteX27" fmla="*/ 227931 w 271024"/>
                  <a:gd name="connsiteY27" fmla="*/ 41155 h 233243"/>
                  <a:gd name="connsiteX28" fmla="*/ 210499 w 271024"/>
                  <a:gd name="connsiteY28" fmla="*/ 39219 h 233243"/>
                  <a:gd name="connsiteX29" fmla="*/ 210142 w 271024"/>
                  <a:gd name="connsiteY29" fmla="*/ 39419 h 233243"/>
                  <a:gd name="connsiteX30" fmla="*/ 198498 w 271024"/>
                  <a:gd name="connsiteY30" fmla="*/ 47213 h 233243"/>
                  <a:gd name="connsiteX31" fmla="*/ 182853 w 271024"/>
                  <a:gd name="connsiteY31" fmla="*/ 57064 h 233243"/>
                  <a:gd name="connsiteX32" fmla="*/ 147277 w 271024"/>
                  <a:gd name="connsiteY32" fmla="*/ 69009 h 233243"/>
                  <a:gd name="connsiteX33" fmla="*/ 144348 w 271024"/>
                  <a:gd name="connsiteY33" fmla="*/ 68373 h 233243"/>
                  <a:gd name="connsiteX34" fmla="*/ 143563 w 271024"/>
                  <a:gd name="connsiteY34" fmla="*/ 65122 h 233243"/>
                  <a:gd name="connsiteX35" fmla="*/ 156279 w 271024"/>
                  <a:gd name="connsiteY35" fmla="*/ 40412 h 233243"/>
                  <a:gd name="connsiteX36" fmla="*/ 166923 w 271024"/>
                  <a:gd name="connsiteY36" fmla="*/ 23481 h 233243"/>
                  <a:gd name="connsiteX37" fmla="*/ 167137 w 271024"/>
                  <a:gd name="connsiteY37" fmla="*/ 22953 h 233243"/>
                  <a:gd name="connsiteX38" fmla="*/ 167279 w 271024"/>
                  <a:gd name="connsiteY38" fmla="*/ 22553 h 233243"/>
                  <a:gd name="connsiteX39" fmla="*/ 164851 w 271024"/>
                  <a:gd name="connsiteY39" fmla="*/ 10473 h 233243"/>
                  <a:gd name="connsiteX40" fmla="*/ 128989 w 271024"/>
                  <a:gd name="connsiteY40" fmla="*/ 0 h 233243"/>
                  <a:gd name="connsiteX41" fmla="*/ 82626 w 271024"/>
                  <a:gd name="connsiteY41" fmla="*/ 71 h 233243"/>
                  <a:gd name="connsiteX42" fmla="*/ 60980 w 271024"/>
                  <a:gd name="connsiteY42" fmla="*/ 4236 h 233243"/>
                  <a:gd name="connsiteX43" fmla="*/ 57551 w 271024"/>
                  <a:gd name="connsiteY43" fmla="*/ 10744 h 233243"/>
                  <a:gd name="connsiteX44" fmla="*/ 65053 w 271024"/>
                  <a:gd name="connsiteY44" fmla="*/ 27311 h 233243"/>
                  <a:gd name="connsiteX45" fmla="*/ 70982 w 271024"/>
                  <a:gd name="connsiteY45" fmla="*/ 35912 h 233243"/>
                  <a:gd name="connsiteX46" fmla="*/ 82984 w 271024"/>
                  <a:gd name="connsiteY46" fmla="*/ 71330 h 233243"/>
                  <a:gd name="connsiteX47" fmla="*/ 52480 w 271024"/>
                  <a:gd name="connsiteY47" fmla="*/ 70637 h 233243"/>
                  <a:gd name="connsiteX48" fmla="*/ 42764 w 271024"/>
                  <a:gd name="connsiteY48" fmla="*/ 67566 h 233243"/>
                  <a:gd name="connsiteX49" fmla="*/ 22190 w 271024"/>
                  <a:gd name="connsiteY49" fmla="*/ 67930 h 233243"/>
                  <a:gd name="connsiteX50" fmla="*/ 9975 w 271024"/>
                  <a:gd name="connsiteY50" fmla="*/ 91019 h 233243"/>
                  <a:gd name="connsiteX51" fmla="*/ 30762 w 271024"/>
                  <a:gd name="connsiteY51" fmla="*/ 204926 h 233243"/>
                  <a:gd name="connsiteX52" fmla="*/ 167279 w 271024"/>
                  <a:gd name="connsiteY52" fmla="*/ 151462 h 233243"/>
                  <a:gd name="connsiteX53" fmla="*/ 192926 w 271024"/>
                  <a:gd name="connsiteY53" fmla="*/ 134374 h 233243"/>
                  <a:gd name="connsiteX54" fmla="*/ 235288 w 271024"/>
                  <a:gd name="connsiteY54" fmla="*/ 135510 h 233243"/>
                  <a:gd name="connsiteX55" fmla="*/ 208570 w 271024"/>
                  <a:gd name="connsiteY55" fmla="*/ 155155 h 233243"/>
                  <a:gd name="connsiteX56" fmla="*/ 167279 w 271024"/>
                  <a:gd name="connsiteY56" fmla="*/ 151462 h 233243"/>
                  <a:gd name="connsiteX57" fmla="*/ 134776 w 271024"/>
                  <a:gd name="connsiteY57" fmla="*/ 184594 h 233243"/>
                  <a:gd name="connsiteX58" fmla="*/ 152206 w 271024"/>
                  <a:gd name="connsiteY58" fmla="*/ 173672 h 233243"/>
                  <a:gd name="connsiteX59" fmla="*/ 168137 w 271024"/>
                  <a:gd name="connsiteY59" fmla="*/ 182501 h 233243"/>
                  <a:gd name="connsiteX60" fmla="*/ 149349 w 271024"/>
                  <a:gd name="connsiteY60" fmla="*/ 191617 h 233243"/>
                  <a:gd name="connsiteX61" fmla="*/ 134776 w 271024"/>
                  <a:gd name="connsiteY61" fmla="*/ 184594 h 233243"/>
                  <a:gd name="connsiteX62" fmla="*/ 48265 w 271024"/>
                  <a:gd name="connsiteY62" fmla="*/ 93655 h 233243"/>
                  <a:gd name="connsiteX63" fmla="*/ 65053 w 271024"/>
                  <a:gd name="connsiteY63" fmla="*/ 108749 h 233243"/>
                  <a:gd name="connsiteX64" fmla="*/ 66196 w 271024"/>
                  <a:gd name="connsiteY64" fmla="*/ 126687 h 233243"/>
                  <a:gd name="connsiteX65" fmla="*/ 48265 w 271024"/>
                  <a:gd name="connsiteY65" fmla="*/ 116722 h 233243"/>
                  <a:gd name="connsiteX66" fmla="*/ 48265 w 271024"/>
                  <a:gd name="connsiteY66" fmla="*/ 93655 h 23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71024" h="233243">
                    <a:moveTo>
                      <a:pt x="30762" y="204926"/>
                    </a:moveTo>
                    <a:cubicBezTo>
                      <a:pt x="49407" y="214612"/>
                      <a:pt x="78483" y="214348"/>
                      <a:pt x="94985" y="201189"/>
                    </a:cubicBezTo>
                    <a:cubicBezTo>
                      <a:pt x="96414" y="200046"/>
                      <a:pt x="98557" y="200554"/>
                      <a:pt x="99200" y="202254"/>
                    </a:cubicBezTo>
                    <a:cubicBezTo>
                      <a:pt x="99628" y="203397"/>
                      <a:pt x="100129" y="204540"/>
                      <a:pt x="100557" y="205661"/>
                    </a:cubicBezTo>
                    <a:cubicBezTo>
                      <a:pt x="104415" y="215713"/>
                      <a:pt x="108415" y="226107"/>
                      <a:pt x="120631" y="232508"/>
                    </a:cubicBezTo>
                    <a:cubicBezTo>
                      <a:pt x="121560" y="233008"/>
                      <a:pt x="122560" y="233243"/>
                      <a:pt x="123560" y="233243"/>
                    </a:cubicBezTo>
                    <a:cubicBezTo>
                      <a:pt x="125846" y="233243"/>
                      <a:pt x="128060" y="232029"/>
                      <a:pt x="129203" y="229900"/>
                    </a:cubicBezTo>
                    <a:cubicBezTo>
                      <a:pt x="143205" y="204140"/>
                      <a:pt x="166637" y="202482"/>
                      <a:pt x="197355" y="207919"/>
                    </a:cubicBezTo>
                    <a:cubicBezTo>
                      <a:pt x="197427" y="207926"/>
                      <a:pt x="197498" y="207940"/>
                      <a:pt x="197570" y="207947"/>
                    </a:cubicBezTo>
                    <a:cubicBezTo>
                      <a:pt x="204927" y="209033"/>
                      <a:pt x="210499" y="211126"/>
                      <a:pt x="213357" y="213834"/>
                    </a:cubicBezTo>
                    <a:cubicBezTo>
                      <a:pt x="215786" y="216156"/>
                      <a:pt x="219572" y="216220"/>
                      <a:pt x="222072" y="213984"/>
                    </a:cubicBezTo>
                    <a:cubicBezTo>
                      <a:pt x="226716" y="209776"/>
                      <a:pt x="231931" y="205661"/>
                      <a:pt x="236860" y="201682"/>
                    </a:cubicBezTo>
                    <a:cubicBezTo>
                      <a:pt x="247075" y="193538"/>
                      <a:pt x="257648" y="185116"/>
                      <a:pt x="266078" y="174636"/>
                    </a:cubicBezTo>
                    <a:cubicBezTo>
                      <a:pt x="275293" y="164471"/>
                      <a:pt x="269650" y="153083"/>
                      <a:pt x="265078" y="143925"/>
                    </a:cubicBezTo>
                    <a:cubicBezTo>
                      <a:pt x="261934" y="137596"/>
                      <a:pt x="259006" y="131624"/>
                      <a:pt x="260148" y="126516"/>
                    </a:cubicBezTo>
                    <a:cubicBezTo>
                      <a:pt x="260220" y="126459"/>
                      <a:pt x="260220" y="126402"/>
                      <a:pt x="260220" y="126344"/>
                    </a:cubicBezTo>
                    <a:cubicBezTo>
                      <a:pt x="260506" y="124858"/>
                      <a:pt x="261220" y="123137"/>
                      <a:pt x="261934" y="121308"/>
                    </a:cubicBezTo>
                    <a:cubicBezTo>
                      <a:pt x="263506" y="117415"/>
                      <a:pt x="265221" y="112993"/>
                      <a:pt x="264649" y="107835"/>
                    </a:cubicBezTo>
                    <a:cubicBezTo>
                      <a:pt x="264435" y="105899"/>
                      <a:pt x="263792" y="99984"/>
                      <a:pt x="259077" y="96869"/>
                    </a:cubicBezTo>
                    <a:cubicBezTo>
                      <a:pt x="254219" y="93697"/>
                      <a:pt x="248504" y="95426"/>
                      <a:pt x="244361" y="96691"/>
                    </a:cubicBezTo>
                    <a:cubicBezTo>
                      <a:pt x="240574" y="97834"/>
                      <a:pt x="197783" y="109478"/>
                      <a:pt x="183567" y="110864"/>
                    </a:cubicBezTo>
                    <a:cubicBezTo>
                      <a:pt x="174066" y="111792"/>
                      <a:pt x="164137" y="112757"/>
                      <a:pt x="154493" y="114614"/>
                    </a:cubicBezTo>
                    <a:cubicBezTo>
                      <a:pt x="153635" y="114793"/>
                      <a:pt x="150492" y="112057"/>
                      <a:pt x="150706" y="110514"/>
                    </a:cubicBezTo>
                    <a:cubicBezTo>
                      <a:pt x="154421" y="90583"/>
                      <a:pt x="173709" y="84761"/>
                      <a:pt x="194140" y="78596"/>
                    </a:cubicBezTo>
                    <a:cubicBezTo>
                      <a:pt x="205356" y="75231"/>
                      <a:pt x="216929" y="71752"/>
                      <a:pt x="225930" y="65744"/>
                    </a:cubicBezTo>
                    <a:cubicBezTo>
                      <a:pt x="226430" y="65422"/>
                      <a:pt x="230073" y="61279"/>
                      <a:pt x="230431" y="60629"/>
                    </a:cubicBezTo>
                    <a:cubicBezTo>
                      <a:pt x="232645" y="55785"/>
                      <a:pt x="231931" y="49428"/>
                      <a:pt x="228216" y="41734"/>
                    </a:cubicBezTo>
                    <a:cubicBezTo>
                      <a:pt x="228073" y="41548"/>
                      <a:pt x="228001" y="41341"/>
                      <a:pt x="227931" y="41155"/>
                    </a:cubicBezTo>
                    <a:cubicBezTo>
                      <a:pt x="222358" y="32197"/>
                      <a:pt x="213714" y="37297"/>
                      <a:pt x="210499" y="39219"/>
                    </a:cubicBezTo>
                    <a:lnTo>
                      <a:pt x="210142" y="39419"/>
                    </a:lnTo>
                    <a:cubicBezTo>
                      <a:pt x="206070" y="41877"/>
                      <a:pt x="202212" y="44591"/>
                      <a:pt x="198498" y="47213"/>
                    </a:cubicBezTo>
                    <a:cubicBezTo>
                      <a:pt x="193283" y="50906"/>
                      <a:pt x="188354" y="54393"/>
                      <a:pt x="182853" y="57064"/>
                    </a:cubicBezTo>
                    <a:cubicBezTo>
                      <a:pt x="171923" y="62379"/>
                      <a:pt x="159993" y="66394"/>
                      <a:pt x="147277" y="69009"/>
                    </a:cubicBezTo>
                    <a:cubicBezTo>
                      <a:pt x="146420" y="69187"/>
                      <a:pt x="145205" y="69223"/>
                      <a:pt x="144348" y="68373"/>
                    </a:cubicBezTo>
                    <a:cubicBezTo>
                      <a:pt x="143634" y="67651"/>
                      <a:pt x="143348" y="66465"/>
                      <a:pt x="143563" y="65122"/>
                    </a:cubicBezTo>
                    <a:cubicBezTo>
                      <a:pt x="145134" y="56071"/>
                      <a:pt x="150563" y="48463"/>
                      <a:pt x="156279" y="40412"/>
                    </a:cubicBezTo>
                    <a:cubicBezTo>
                      <a:pt x="160065" y="35104"/>
                      <a:pt x="163922" y="29611"/>
                      <a:pt x="166923" y="23481"/>
                    </a:cubicBezTo>
                    <a:cubicBezTo>
                      <a:pt x="166994" y="23310"/>
                      <a:pt x="167066" y="23131"/>
                      <a:pt x="167137" y="22953"/>
                    </a:cubicBezTo>
                    <a:lnTo>
                      <a:pt x="167279" y="22553"/>
                    </a:lnTo>
                    <a:cubicBezTo>
                      <a:pt x="168637" y="18881"/>
                      <a:pt x="169494" y="15188"/>
                      <a:pt x="164851" y="10473"/>
                    </a:cubicBezTo>
                    <a:cubicBezTo>
                      <a:pt x="156064" y="1472"/>
                      <a:pt x="139776" y="586"/>
                      <a:pt x="128989" y="0"/>
                    </a:cubicBezTo>
                    <a:cubicBezTo>
                      <a:pt x="128989" y="0"/>
                      <a:pt x="83483" y="36"/>
                      <a:pt x="82626" y="71"/>
                    </a:cubicBezTo>
                    <a:cubicBezTo>
                      <a:pt x="75768" y="343"/>
                      <a:pt x="67982" y="650"/>
                      <a:pt x="60980" y="4236"/>
                    </a:cubicBezTo>
                    <a:cubicBezTo>
                      <a:pt x="58623" y="5465"/>
                      <a:pt x="57195" y="8087"/>
                      <a:pt x="57551" y="10744"/>
                    </a:cubicBezTo>
                    <a:cubicBezTo>
                      <a:pt x="58480" y="17495"/>
                      <a:pt x="61981" y="22710"/>
                      <a:pt x="65053" y="27311"/>
                    </a:cubicBezTo>
                    <a:cubicBezTo>
                      <a:pt x="65695" y="28289"/>
                      <a:pt x="69553" y="33954"/>
                      <a:pt x="70982" y="35912"/>
                    </a:cubicBezTo>
                    <a:cubicBezTo>
                      <a:pt x="78626" y="46649"/>
                      <a:pt x="89056" y="61351"/>
                      <a:pt x="82984" y="71330"/>
                    </a:cubicBezTo>
                    <a:cubicBezTo>
                      <a:pt x="78340" y="78817"/>
                      <a:pt x="66910" y="75609"/>
                      <a:pt x="52480" y="70637"/>
                    </a:cubicBezTo>
                    <a:cubicBezTo>
                      <a:pt x="48979" y="69430"/>
                      <a:pt x="45693" y="68287"/>
                      <a:pt x="42764" y="67566"/>
                    </a:cubicBezTo>
                    <a:cubicBezTo>
                      <a:pt x="33763" y="64972"/>
                      <a:pt x="27191" y="65087"/>
                      <a:pt x="22190" y="67930"/>
                    </a:cubicBezTo>
                    <a:cubicBezTo>
                      <a:pt x="15047" y="71952"/>
                      <a:pt x="9975" y="91019"/>
                      <a:pt x="9975" y="91019"/>
                    </a:cubicBezTo>
                    <a:cubicBezTo>
                      <a:pt x="-8457" y="148133"/>
                      <a:pt x="-1241" y="187523"/>
                      <a:pt x="30762" y="204926"/>
                    </a:cubicBezTo>
                    <a:close/>
                    <a:moveTo>
                      <a:pt x="167279" y="151462"/>
                    </a:moveTo>
                    <a:cubicBezTo>
                      <a:pt x="167279" y="145768"/>
                      <a:pt x="179210" y="137510"/>
                      <a:pt x="192926" y="134374"/>
                    </a:cubicBezTo>
                    <a:cubicBezTo>
                      <a:pt x="206570" y="131245"/>
                      <a:pt x="232788" y="130673"/>
                      <a:pt x="235288" y="135510"/>
                    </a:cubicBezTo>
                    <a:cubicBezTo>
                      <a:pt x="237288" y="139282"/>
                      <a:pt x="228788" y="153162"/>
                      <a:pt x="208570" y="155155"/>
                    </a:cubicBezTo>
                    <a:cubicBezTo>
                      <a:pt x="188354" y="157155"/>
                      <a:pt x="167279" y="157155"/>
                      <a:pt x="167279" y="151462"/>
                    </a:cubicBezTo>
                    <a:close/>
                    <a:moveTo>
                      <a:pt x="134776" y="184594"/>
                    </a:moveTo>
                    <a:cubicBezTo>
                      <a:pt x="134990" y="180423"/>
                      <a:pt x="146206" y="174815"/>
                      <a:pt x="152206" y="173672"/>
                    </a:cubicBezTo>
                    <a:cubicBezTo>
                      <a:pt x="158136" y="172536"/>
                      <a:pt x="168137" y="178515"/>
                      <a:pt x="168137" y="182501"/>
                    </a:cubicBezTo>
                    <a:cubicBezTo>
                      <a:pt x="168137" y="186488"/>
                      <a:pt x="158707" y="191045"/>
                      <a:pt x="149349" y="191617"/>
                    </a:cubicBezTo>
                    <a:cubicBezTo>
                      <a:pt x="139919" y="192181"/>
                      <a:pt x="134561" y="187480"/>
                      <a:pt x="134776" y="184594"/>
                    </a:cubicBezTo>
                    <a:close/>
                    <a:moveTo>
                      <a:pt x="48265" y="93655"/>
                    </a:moveTo>
                    <a:cubicBezTo>
                      <a:pt x="53122" y="91376"/>
                      <a:pt x="59052" y="100777"/>
                      <a:pt x="65053" y="108749"/>
                    </a:cubicBezTo>
                    <a:cubicBezTo>
                      <a:pt x="71053" y="116722"/>
                      <a:pt x="70482" y="122701"/>
                      <a:pt x="66196" y="126687"/>
                    </a:cubicBezTo>
                    <a:cubicBezTo>
                      <a:pt x="61909" y="130673"/>
                      <a:pt x="52837" y="123273"/>
                      <a:pt x="48265" y="116722"/>
                    </a:cubicBezTo>
                    <a:cubicBezTo>
                      <a:pt x="43693" y="110171"/>
                      <a:pt x="41693" y="96748"/>
                      <a:pt x="48265" y="93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6" name="Dowolny kształt: kształt 295">
                <a:extLst>
                  <a:ext uri="{FF2B5EF4-FFF2-40B4-BE49-F238E27FC236}">
                    <a16:creationId xmlns:a16="http://schemas.microsoft.com/office/drawing/2014/main" id="{68F9562D-CFD7-4D6D-9DB2-4A5047703576}"/>
                  </a:ext>
                </a:extLst>
              </p:cNvPr>
              <p:cNvSpPr/>
              <p:nvPr/>
            </p:nvSpPr>
            <p:spPr>
              <a:xfrm>
                <a:off x="7971479" y="2416999"/>
                <a:ext cx="457262" cy="335258"/>
              </a:xfrm>
              <a:custGeom>
                <a:avLst/>
                <a:gdLst>
                  <a:gd name="connsiteX0" fmla="*/ 8875 w 457262"/>
                  <a:gd name="connsiteY0" fmla="*/ 94079 h 335258"/>
                  <a:gd name="connsiteX1" fmla="*/ 21234 w 457262"/>
                  <a:gd name="connsiteY1" fmla="*/ 97008 h 335258"/>
                  <a:gd name="connsiteX2" fmla="*/ 45737 w 457262"/>
                  <a:gd name="connsiteY2" fmla="*/ 84770 h 335258"/>
                  <a:gd name="connsiteX3" fmla="*/ 65454 w 457262"/>
                  <a:gd name="connsiteY3" fmla="*/ 73776 h 335258"/>
                  <a:gd name="connsiteX4" fmla="*/ 75597 w 457262"/>
                  <a:gd name="connsiteY4" fmla="*/ 76691 h 335258"/>
                  <a:gd name="connsiteX5" fmla="*/ 69525 w 457262"/>
                  <a:gd name="connsiteY5" fmla="*/ 91471 h 335258"/>
                  <a:gd name="connsiteX6" fmla="*/ 62025 w 457262"/>
                  <a:gd name="connsiteY6" fmla="*/ 106002 h 335258"/>
                  <a:gd name="connsiteX7" fmla="*/ 73883 w 457262"/>
                  <a:gd name="connsiteY7" fmla="*/ 135191 h 335258"/>
                  <a:gd name="connsiteX8" fmla="*/ 99244 w 457262"/>
                  <a:gd name="connsiteY8" fmla="*/ 156365 h 335258"/>
                  <a:gd name="connsiteX9" fmla="*/ 109174 w 457262"/>
                  <a:gd name="connsiteY9" fmla="*/ 153450 h 335258"/>
                  <a:gd name="connsiteX10" fmla="*/ 109388 w 457262"/>
                  <a:gd name="connsiteY10" fmla="*/ 153165 h 335258"/>
                  <a:gd name="connsiteX11" fmla="*/ 116174 w 457262"/>
                  <a:gd name="connsiteY11" fmla="*/ 139184 h 335258"/>
                  <a:gd name="connsiteX12" fmla="*/ 123104 w 457262"/>
                  <a:gd name="connsiteY12" fmla="*/ 125304 h 335258"/>
                  <a:gd name="connsiteX13" fmla="*/ 147393 w 457262"/>
                  <a:gd name="connsiteY13" fmla="*/ 117217 h 335258"/>
                  <a:gd name="connsiteX14" fmla="*/ 148536 w 457262"/>
                  <a:gd name="connsiteY14" fmla="*/ 118282 h 335258"/>
                  <a:gd name="connsiteX15" fmla="*/ 148250 w 457262"/>
                  <a:gd name="connsiteY15" fmla="*/ 119803 h 335258"/>
                  <a:gd name="connsiteX16" fmla="*/ 178825 w 457262"/>
                  <a:gd name="connsiteY16" fmla="*/ 231782 h 335258"/>
                  <a:gd name="connsiteX17" fmla="*/ 190684 w 457262"/>
                  <a:gd name="connsiteY17" fmla="*/ 237432 h 335258"/>
                  <a:gd name="connsiteX18" fmla="*/ 196399 w 457262"/>
                  <a:gd name="connsiteY18" fmla="*/ 235589 h 335258"/>
                  <a:gd name="connsiteX19" fmla="*/ 196542 w 457262"/>
                  <a:gd name="connsiteY19" fmla="*/ 235432 h 335258"/>
                  <a:gd name="connsiteX20" fmla="*/ 198327 w 457262"/>
                  <a:gd name="connsiteY20" fmla="*/ 233182 h 335258"/>
                  <a:gd name="connsiteX21" fmla="*/ 198399 w 457262"/>
                  <a:gd name="connsiteY21" fmla="*/ 233075 h 335258"/>
                  <a:gd name="connsiteX22" fmla="*/ 202042 w 457262"/>
                  <a:gd name="connsiteY22" fmla="*/ 197677 h 335258"/>
                  <a:gd name="connsiteX23" fmla="*/ 202685 w 457262"/>
                  <a:gd name="connsiteY23" fmla="*/ 169431 h 335258"/>
                  <a:gd name="connsiteX24" fmla="*/ 206042 w 457262"/>
                  <a:gd name="connsiteY24" fmla="*/ 156186 h 335258"/>
                  <a:gd name="connsiteX25" fmla="*/ 208257 w 457262"/>
                  <a:gd name="connsiteY25" fmla="*/ 157122 h 335258"/>
                  <a:gd name="connsiteX26" fmla="*/ 227331 w 457262"/>
                  <a:gd name="connsiteY26" fmla="*/ 197842 h 335258"/>
                  <a:gd name="connsiteX27" fmla="*/ 241190 w 457262"/>
                  <a:gd name="connsiteY27" fmla="*/ 235132 h 335258"/>
                  <a:gd name="connsiteX28" fmla="*/ 241333 w 457262"/>
                  <a:gd name="connsiteY28" fmla="*/ 235296 h 335258"/>
                  <a:gd name="connsiteX29" fmla="*/ 298340 w 457262"/>
                  <a:gd name="connsiteY29" fmla="*/ 283338 h 335258"/>
                  <a:gd name="connsiteX30" fmla="*/ 305412 w 457262"/>
                  <a:gd name="connsiteY30" fmla="*/ 281388 h 335258"/>
                  <a:gd name="connsiteX31" fmla="*/ 306055 w 457262"/>
                  <a:gd name="connsiteY31" fmla="*/ 274073 h 335258"/>
                  <a:gd name="connsiteX32" fmla="*/ 298911 w 457262"/>
                  <a:gd name="connsiteY32" fmla="*/ 263678 h 335258"/>
                  <a:gd name="connsiteX33" fmla="*/ 292483 w 457262"/>
                  <a:gd name="connsiteY33" fmla="*/ 254370 h 335258"/>
                  <a:gd name="connsiteX34" fmla="*/ 291125 w 457262"/>
                  <a:gd name="connsiteY34" fmla="*/ 224566 h 335258"/>
                  <a:gd name="connsiteX35" fmla="*/ 293125 w 457262"/>
                  <a:gd name="connsiteY35" fmla="*/ 224731 h 335258"/>
                  <a:gd name="connsiteX36" fmla="*/ 323843 w 457262"/>
                  <a:gd name="connsiteY36" fmla="*/ 259556 h 335258"/>
                  <a:gd name="connsiteX37" fmla="*/ 381422 w 457262"/>
                  <a:gd name="connsiteY37" fmla="*/ 318821 h 335258"/>
                  <a:gd name="connsiteX38" fmla="*/ 411425 w 457262"/>
                  <a:gd name="connsiteY38" fmla="*/ 334809 h 335258"/>
                  <a:gd name="connsiteX39" fmla="*/ 413783 w 457262"/>
                  <a:gd name="connsiteY39" fmla="*/ 335259 h 335258"/>
                  <a:gd name="connsiteX40" fmla="*/ 417284 w 457262"/>
                  <a:gd name="connsiteY40" fmla="*/ 334209 h 335258"/>
                  <a:gd name="connsiteX41" fmla="*/ 420212 w 457262"/>
                  <a:gd name="connsiteY41" fmla="*/ 329065 h 335258"/>
                  <a:gd name="connsiteX42" fmla="*/ 422998 w 457262"/>
                  <a:gd name="connsiteY42" fmla="*/ 302948 h 335258"/>
                  <a:gd name="connsiteX43" fmla="*/ 424999 w 457262"/>
                  <a:gd name="connsiteY43" fmla="*/ 287889 h 335258"/>
                  <a:gd name="connsiteX44" fmla="*/ 412855 w 457262"/>
                  <a:gd name="connsiteY44" fmla="*/ 231339 h 335258"/>
                  <a:gd name="connsiteX45" fmla="*/ 320986 w 457262"/>
                  <a:gd name="connsiteY45" fmla="*/ 201013 h 335258"/>
                  <a:gd name="connsiteX46" fmla="*/ 320557 w 457262"/>
                  <a:gd name="connsiteY46" fmla="*/ 197884 h 335258"/>
                  <a:gd name="connsiteX47" fmla="*/ 388780 w 457262"/>
                  <a:gd name="connsiteY47" fmla="*/ 183490 h 335258"/>
                  <a:gd name="connsiteX48" fmla="*/ 418784 w 457262"/>
                  <a:gd name="connsiteY48" fmla="*/ 202235 h 335258"/>
                  <a:gd name="connsiteX49" fmla="*/ 445358 w 457262"/>
                  <a:gd name="connsiteY49" fmla="*/ 220437 h 335258"/>
                  <a:gd name="connsiteX50" fmla="*/ 451859 w 457262"/>
                  <a:gd name="connsiteY50" fmla="*/ 219730 h 335258"/>
                  <a:gd name="connsiteX51" fmla="*/ 450859 w 457262"/>
                  <a:gd name="connsiteY51" fmla="*/ 183804 h 335258"/>
                  <a:gd name="connsiteX52" fmla="*/ 450359 w 457262"/>
                  <a:gd name="connsiteY52" fmla="*/ 182568 h 335258"/>
                  <a:gd name="connsiteX53" fmla="*/ 423642 w 457262"/>
                  <a:gd name="connsiteY53" fmla="*/ 143499 h 335258"/>
                  <a:gd name="connsiteX54" fmla="*/ 420212 w 457262"/>
                  <a:gd name="connsiteY54" fmla="*/ 130683 h 335258"/>
                  <a:gd name="connsiteX55" fmla="*/ 363419 w 457262"/>
                  <a:gd name="connsiteY55" fmla="*/ 81920 h 335258"/>
                  <a:gd name="connsiteX56" fmla="*/ 361634 w 457262"/>
                  <a:gd name="connsiteY56" fmla="*/ 81220 h 335258"/>
                  <a:gd name="connsiteX57" fmla="*/ 365134 w 457262"/>
                  <a:gd name="connsiteY57" fmla="*/ 77591 h 335258"/>
                  <a:gd name="connsiteX58" fmla="*/ 365920 w 457262"/>
                  <a:gd name="connsiteY58" fmla="*/ 70268 h 335258"/>
                  <a:gd name="connsiteX59" fmla="*/ 311627 w 457262"/>
                  <a:gd name="connsiteY59" fmla="*/ 38007 h 335258"/>
                  <a:gd name="connsiteX60" fmla="*/ 283909 w 457262"/>
                  <a:gd name="connsiteY60" fmla="*/ 28763 h 335258"/>
                  <a:gd name="connsiteX61" fmla="*/ 283695 w 457262"/>
                  <a:gd name="connsiteY61" fmla="*/ 28663 h 335258"/>
                  <a:gd name="connsiteX62" fmla="*/ 272908 w 457262"/>
                  <a:gd name="connsiteY62" fmla="*/ 22741 h 335258"/>
                  <a:gd name="connsiteX63" fmla="*/ 261121 w 457262"/>
                  <a:gd name="connsiteY63" fmla="*/ 16312 h 335258"/>
                  <a:gd name="connsiteX64" fmla="*/ 260978 w 457262"/>
                  <a:gd name="connsiteY64" fmla="*/ 16240 h 335258"/>
                  <a:gd name="connsiteX65" fmla="*/ 220616 w 457262"/>
                  <a:gd name="connsiteY65" fmla="*/ 12797 h 335258"/>
                  <a:gd name="connsiteX66" fmla="*/ 207043 w 457262"/>
                  <a:gd name="connsiteY66" fmla="*/ 7432 h 335258"/>
                  <a:gd name="connsiteX67" fmla="*/ 204328 w 457262"/>
                  <a:gd name="connsiteY67" fmla="*/ 6346 h 335258"/>
                  <a:gd name="connsiteX68" fmla="*/ 160394 w 457262"/>
                  <a:gd name="connsiteY68" fmla="*/ 7525 h 335258"/>
                  <a:gd name="connsiteX69" fmla="*/ 146106 w 457262"/>
                  <a:gd name="connsiteY69" fmla="*/ 22563 h 335258"/>
                  <a:gd name="connsiteX70" fmla="*/ 116889 w 457262"/>
                  <a:gd name="connsiteY70" fmla="*/ 42822 h 335258"/>
                  <a:gd name="connsiteX71" fmla="*/ 114603 w 457262"/>
                  <a:gd name="connsiteY71" fmla="*/ 40672 h 335258"/>
                  <a:gd name="connsiteX72" fmla="*/ 122246 w 457262"/>
                  <a:gd name="connsiteY72" fmla="*/ 16833 h 335258"/>
                  <a:gd name="connsiteX73" fmla="*/ 124961 w 457262"/>
                  <a:gd name="connsiteY73" fmla="*/ 10904 h 335258"/>
                  <a:gd name="connsiteX74" fmla="*/ 121032 w 457262"/>
                  <a:gd name="connsiteY74" fmla="*/ 5696 h 335258"/>
                  <a:gd name="connsiteX75" fmla="*/ 104101 w 457262"/>
                  <a:gd name="connsiteY75" fmla="*/ 4060 h 335258"/>
                  <a:gd name="connsiteX76" fmla="*/ 100244 w 457262"/>
                  <a:gd name="connsiteY76" fmla="*/ 4132 h 335258"/>
                  <a:gd name="connsiteX77" fmla="*/ 40093 w 457262"/>
                  <a:gd name="connsiteY77" fmla="*/ 37929 h 335258"/>
                  <a:gd name="connsiteX78" fmla="*/ 25806 w 457262"/>
                  <a:gd name="connsiteY78" fmla="*/ 47380 h 335258"/>
                  <a:gd name="connsiteX79" fmla="*/ 8161 w 457262"/>
                  <a:gd name="connsiteY79" fmla="*/ 54574 h 335258"/>
                  <a:gd name="connsiteX80" fmla="*/ 8161 w 457262"/>
                  <a:gd name="connsiteY80" fmla="*/ 54581 h 335258"/>
                  <a:gd name="connsiteX81" fmla="*/ 17 w 457262"/>
                  <a:gd name="connsiteY81" fmla="*/ 71862 h 335258"/>
                  <a:gd name="connsiteX82" fmla="*/ 8875 w 457262"/>
                  <a:gd name="connsiteY82" fmla="*/ 94079 h 335258"/>
                  <a:gd name="connsiteX83" fmla="*/ 184897 w 457262"/>
                  <a:gd name="connsiteY83" fmla="*/ 79098 h 335258"/>
                  <a:gd name="connsiteX84" fmla="*/ 191112 w 457262"/>
                  <a:gd name="connsiteY84" fmla="*/ 70576 h 335258"/>
                  <a:gd name="connsiteX85" fmla="*/ 266050 w 457262"/>
                  <a:gd name="connsiteY85" fmla="*/ 78334 h 335258"/>
                  <a:gd name="connsiteX86" fmla="*/ 270551 w 457262"/>
                  <a:gd name="connsiteY86" fmla="*/ 81484 h 335258"/>
                  <a:gd name="connsiteX87" fmla="*/ 190327 w 457262"/>
                  <a:gd name="connsiteY87" fmla="*/ 92386 h 335258"/>
                  <a:gd name="connsiteX88" fmla="*/ 186326 w 457262"/>
                  <a:gd name="connsiteY88" fmla="*/ 85870 h 335258"/>
                  <a:gd name="connsiteX89" fmla="*/ 185397 w 457262"/>
                  <a:gd name="connsiteY89" fmla="*/ 83184 h 335258"/>
                  <a:gd name="connsiteX90" fmla="*/ 184897 w 457262"/>
                  <a:gd name="connsiteY90" fmla="*/ 79098 h 3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57262" h="335258">
                    <a:moveTo>
                      <a:pt x="8875" y="94079"/>
                    </a:moveTo>
                    <a:cubicBezTo>
                      <a:pt x="13161" y="97936"/>
                      <a:pt x="17948" y="97629"/>
                      <a:pt x="21234" y="97008"/>
                    </a:cubicBezTo>
                    <a:cubicBezTo>
                      <a:pt x="28949" y="95979"/>
                      <a:pt x="37093" y="90535"/>
                      <a:pt x="45737" y="84770"/>
                    </a:cubicBezTo>
                    <a:cubicBezTo>
                      <a:pt x="52523" y="80227"/>
                      <a:pt x="59596" y="75526"/>
                      <a:pt x="65454" y="73776"/>
                    </a:cubicBezTo>
                    <a:cubicBezTo>
                      <a:pt x="70955" y="72126"/>
                      <a:pt x="73526" y="73640"/>
                      <a:pt x="75597" y="76691"/>
                    </a:cubicBezTo>
                    <a:cubicBezTo>
                      <a:pt x="77098" y="80041"/>
                      <a:pt x="74026" y="84949"/>
                      <a:pt x="69525" y="91471"/>
                    </a:cubicBezTo>
                    <a:cubicBezTo>
                      <a:pt x="66383" y="96115"/>
                      <a:pt x="63096" y="100915"/>
                      <a:pt x="62025" y="106002"/>
                    </a:cubicBezTo>
                    <a:cubicBezTo>
                      <a:pt x="59524" y="117553"/>
                      <a:pt x="70454" y="131262"/>
                      <a:pt x="73883" y="135191"/>
                    </a:cubicBezTo>
                    <a:cubicBezTo>
                      <a:pt x="80098" y="142335"/>
                      <a:pt x="88600" y="152093"/>
                      <a:pt x="99244" y="156365"/>
                    </a:cubicBezTo>
                    <a:cubicBezTo>
                      <a:pt x="103458" y="158115"/>
                      <a:pt x="107602" y="155508"/>
                      <a:pt x="109174" y="153450"/>
                    </a:cubicBezTo>
                    <a:cubicBezTo>
                      <a:pt x="109245" y="153357"/>
                      <a:pt x="109317" y="153265"/>
                      <a:pt x="109388" y="153165"/>
                    </a:cubicBezTo>
                    <a:cubicBezTo>
                      <a:pt x="112316" y="148835"/>
                      <a:pt x="114245" y="143928"/>
                      <a:pt x="116174" y="139184"/>
                    </a:cubicBezTo>
                    <a:cubicBezTo>
                      <a:pt x="118246" y="134119"/>
                      <a:pt x="120174" y="129340"/>
                      <a:pt x="123104" y="125304"/>
                    </a:cubicBezTo>
                    <a:cubicBezTo>
                      <a:pt x="128890" y="117374"/>
                      <a:pt x="137106" y="114667"/>
                      <a:pt x="147393" y="117217"/>
                    </a:cubicBezTo>
                    <a:cubicBezTo>
                      <a:pt x="147750" y="117339"/>
                      <a:pt x="148321" y="117889"/>
                      <a:pt x="148536" y="118282"/>
                    </a:cubicBezTo>
                    <a:lnTo>
                      <a:pt x="148250" y="119803"/>
                    </a:lnTo>
                    <a:cubicBezTo>
                      <a:pt x="140463" y="163102"/>
                      <a:pt x="133748" y="200499"/>
                      <a:pt x="178825" y="231782"/>
                    </a:cubicBezTo>
                    <a:cubicBezTo>
                      <a:pt x="182183" y="234139"/>
                      <a:pt x="186183" y="236725"/>
                      <a:pt x="190684" y="237432"/>
                    </a:cubicBezTo>
                    <a:cubicBezTo>
                      <a:pt x="192755" y="237789"/>
                      <a:pt x="194899" y="237118"/>
                      <a:pt x="196399" y="235589"/>
                    </a:cubicBezTo>
                    <a:cubicBezTo>
                      <a:pt x="196470" y="235539"/>
                      <a:pt x="196542" y="235489"/>
                      <a:pt x="196542" y="235432"/>
                    </a:cubicBezTo>
                    <a:cubicBezTo>
                      <a:pt x="197327" y="234632"/>
                      <a:pt x="197898" y="233775"/>
                      <a:pt x="198327" y="233182"/>
                    </a:cubicBezTo>
                    <a:cubicBezTo>
                      <a:pt x="198327" y="233146"/>
                      <a:pt x="198327" y="233110"/>
                      <a:pt x="198399" y="233075"/>
                    </a:cubicBezTo>
                    <a:cubicBezTo>
                      <a:pt x="202114" y="227517"/>
                      <a:pt x="202185" y="216558"/>
                      <a:pt x="202042" y="197677"/>
                    </a:cubicBezTo>
                    <a:cubicBezTo>
                      <a:pt x="201971" y="187869"/>
                      <a:pt x="201828" y="177725"/>
                      <a:pt x="202685" y="169431"/>
                    </a:cubicBezTo>
                    <a:cubicBezTo>
                      <a:pt x="203614" y="159365"/>
                      <a:pt x="205543" y="156715"/>
                      <a:pt x="206042" y="156186"/>
                    </a:cubicBezTo>
                    <a:cubicBezTo>
                      <a:pt x="206400" y="156244"/>
                      <a:pt x="207114" y="156465"/>
                      <a:pt x="208257" y="157122"/>
                    </a:cubicBezTo>
                    <a:cubicBezTo>
                      <a:pt x="220045" y="167181"/>
                      <a:pt x="223617" y="182075"/>
                      <a:pt x="227331" y="197842"/>
                    </a:cubicBezTo>
                    <a:cubicBezTo>
                      <a:pt x="230331" y="210600"/>
                      <a:pt x="233475" y="223802"/>
                      <a:pt x="241190" y="235132"/>
                    </a:cubicBezTo>
                    <a:cubicBezTo>
                      <a:pt x="241261" y="235189"/>
                      <a:pt x="241333" y="235246"/>
                      <a:pt x="241333" y="235296"/>
                    </a:cubicBezTo>
                    <a:cubicBezTo>
                      <a:pt x="251620" y="249334"/>
                      <a:pt x="272694" y="274251"/>
                      <a:pt x="298340" y="283338"/>
                    </a:cubicBezTo>
                    <a:cubicBezTo>
                      <a:pt x="300912" y="284238"/>
                      <a:pt x="303698" y="283459"/>
                      <a:pt x="305412" y="281388"/>
                    </a:cubicBezTo>
                    <a:cubicBezTo>
                      <a:pt x="307127" y="279316"/>
                      <a:pt x="307413" y="276394"/>
                      <a:pt x="306055" y="274073"/>
                    </a:cubicBezTo>
                    <a:cubicBezTo>
                      <a:pt x="303841" y="270365"/>
                      <a:pt x="301341" y="266964"/>
                      <a:pt x="298911" y="263678"/>
                    </a:cubicBezTo>
                    <a:cubicBezTo>
                      <a:pt x="296554" y="260499"/>
                      <a:pt x="294268" y="257499"/>
                      <a:pt x="292483" y="254370"/>
                    </a:cubicBezTo>
                    <a:cubicBezTo>
                      <a:pt x="286839" y="244690"/>
                      <a:pt x="286410" y="234946"/>
                      <a:pt x="291125" y="224566"/>
                    </a:cubicBezTo>
                    <a:cubicBezTo>
                      <a:pt x="291554" y="224459"/>
                      <a:pt x="292339" y="224445"/>
                      <a:pt x="293125" y="224731"/>
                    </a:cubicBezTo>
                    <a:cubicBezTo>
                      <a:pt x="309555" y="233810"/>
                      <a:pt x="316199" y="245748"/>
                      <a:pt x="323843" y="259556"/>
                    </a:cubicBezTo>
                    <a:cubicBezTo>
                      <a:pt x="334059" y="277959"/>
                      <a:pt x="345632" y="298818"/>
                      <a:pt x="381422" y="318821"/>
                    </a:cubicBezTo>
                    <a:cubicBezTo>
                      <a:pt x="390709" y="324643"/>
                      <a:pt x="400781" y="330601"/>
                      <a:pt x="411425" y="334809"/>
                    </a:cubicBezTo>
                    <a:cubicBezTo>
                      <a:pt x="412211" y="335109"/>
                      <a:pt x="412998" y="335259"/>
                      <a:pt x="413783" y="335259"/>
                    </a:cubicBezTo>
                    <a:cubicBezTo>
                      <a:pt x="414997" y="335259"/>
                      <a:pt x="416212" y="334902"/>
                      <a:pt x="417284" y="334209"/>
                    </a:cubicBezTo>
                    <a:cubicBezTo>
                      <a:pt x="419070" y="333066"/>
                      <a:pt x="420141" y="331151"/>
                      <a:pt x="420212" y="329065"/>
                    </a:cubicBezTo>
                    <a:cubicBezTo>
                      <a:pt x="420498" y="320443"/>
                      <a:pt x="421784" y="311549"/>
                      <a:pt x="422998" y="302948"/>
                    </a:cubicBezTo>
                    <a:cubicBezTo>
                      <a:pt x="423713" y="298033"/>
                      <a:pt x="424427" y="292946"/>
                      <a:pt x="424999" y="287889"/>
                    </a:cubicBezTo>
                    <a:cubicBezTo>
                      <a:pt x="429071" y="264707"/>
                      <a:pt x="424999" y="245683"/>
                      <a:pt x="412855" y="231339"/>
                    </a:cubicBezTo>
                    <a:cubicBezTo>
                      <a:pt x="396281" y="211736"/>
                      <a:pt x="365420" y="201542"/>
                      <a:pt x="320986" y="201013"/>
                    </a:cubicBezTo>
                    <a:cubicBezTo>
                      <a:pt x="319914" y="200999"/>
                      <a:pt x="320057" y="199220"/>
                      <a:pt x="320557" y="197884"/>
                    </a:cubicBezTo>
                    <a:cubicBezTo>
                      <a:pt x="328987" y="177703"/>
                      <a:pt x="366277" y="176560"/>
                      <a:pt x="388780" y="183490"/>
                    </a:cubicBezTo>
                    <a:cubicBezTo>
                      <a:pt x="400138" y="186797"/>
                      <a:pt x="409211" y="194291"/>
                      <a:pt x="418784" y="202235"/>
                    </a:cubicBezTo>
                    <a:cubicBezTo>
                      <a:pt x="426927" y="208936"/>
                      <a:pt x="435286" y="215872"/>
                      <a:pt x="445358" y="220437"/>
                    </a:cubicBezTo>
                    <a:cubicBezTo>
                      <a:pt x="447502" y="221395"/>
                      <a:pt x="450002" y="221130"/>
                      <a:pt x="451859" y="219730"/>
                    </a:cubicBezTo>
                    <a:cubicBezTo>
                      <a:pt x="462432" y="211815"/>
                      <a:pt x="454931" y="193591"/>
                      <a:pt x="450859" y="183804"/>
                    </a:cubicBezTo>
                    <a:lnTo>
                      <a:pt x="450359" y="182568"/>
                    </a:lnTo>
                    <a:cubicBezTo>
                      <a:pt x="438429" y="152607"/>
                      <a:pt x="421784" y="145678"/>
                      <a:pt x="423642" y="143499"/>
                    </a:cubicBezTo>
                    <a:cubicBezTo>
                      <a:pt x="425499" y="141320"/>
                      <a:pt x="421784" y="133062"/>
                      <a:pt x="420212" y="130683"/>
                    </a:cubicBezTo>
                    <a:cubicBezTo>
                      <a:pt x="404353" y="106866"/>
                      <a:pt x="389637" y="92571"/>
                      <a:pt x="363419" y="81920"/>
                    </a:cubicBezTo>
                    <a:cubicBezTo>
                      <a:pt x="362848" y="81670"/>
                      <a:pt x="362205" y="81456"/>
                      <a:pt x="361634" y="81220"/>
                    </a:cubicBezTo>
                    <a:cubicBezTo>
                      <a:pt x="363133" y="79784"/>
                      <a:pt x="364420" y="78355"/>
                      <a:pt x="365134" y="77591"/>
                    </a:cubicBezTo>
                    <a:cubicBezTo>
                      <a:pt x="366920" y="75562"/>
                      <a:pt x="367206" y="72633"/>
                      <a:pt x="365920" y="70268"/>
                    </a:cubicBezTo>
                    <a:cubicBezTo>
                      <a:pt x="354275" y="49194"/>
                      <a:pt x="332559" y="43508"/>
                      <a:pt x="311627" y="38007"/>
                    </a:cubicBezTo>
                    <a:cubicBezTo>
                      <a:pt x="301554" y="35364"/>
                      <a:pt x="292053" y="32864"/>
                      <a:pt x="283909" y="28763"/>
                    </a:cubicBezTo>
                    <a:cubicBezTo>
                      <a:pt x="283838" y="28728"/>
                      <a:pt x="283766" y="28699"/>
                      <a:pt x="283695" y="28663"/>
                    </a:cubicBezTo>
                    <a:cubicBezTo>
                      <a:pt x="280052" y="26985"/>
                      <a:pt x="276551" y="24927"/>
                      <a:pt x="272908" y="22741"/>
                    </a:cubicBezTo>
                    <a:cubicBezTo>
                      <a:pt x="269122" y="20527"/>
                      <a:pt x="265264" y="18241"/>
                      <a:pt x="261121" y="16312"/>
                    </a:cubicBezTo>
                    <a:cubicBezTo>
                      <a:pt x="261050" y="16290"/>
                      <a:pt x="261050" y="16262"/>
                      <a:pt x="260978" y="16240"/>
                    </a:cubicBezTo>
                    <a:cubicBezTo>
                      <a:pt x="237261" y="6003"/>
                      <a:pt x="223045" y="13147"/>
                      <a:pt x="220616" y="12797"/>
                    </a:cubicBezTo>
                    <a:cubicBezTo>
                      <a:pt x="216615" y="12226"/>
                      <a:pt x="209329" y="8346"/>
                      <a:pt x="207043" y="7432"/>
                    </a:cubicBezTo>
                    <a:cubicBezTo>
                      <a:pt x="206114" y="7075"/>
                      <a:pt x="205257" y="6711"/>
                      <a:pt x="204328" y="6346"/>
                    </a:cubicBezTo>
                    <a:cubicBezTo>
                      <a:pt x="191255" y="1124"/>
                      <a:pt x="175039" y="-5377"/>
                      <a:pt x="160394" y="7525"/>
                    </a:cubicBezTo>
                    <a:cubicBezTo>
                      <a:pt x="154894" y="12126"/>
                      <a:pt x="150465" y="17433"/>
                      <a:pt x="146106" y="22563"/>
                    </a:cubicBezTo>
                    <a:cubicBezTo>
                      <a:pt x="137463" y="32778"/>
                      <a:pt x="130033" y="41615"/>
                      <a:pt x="116889" y="42822"/>
                    </a:cubicBezTo>
                    <a:cubicBezTo>
                      <a:pt x="115675" y="42708"/>
                      <a:pt x="115103" y="42294"/>
                      <a:pt x="114603" y="40672"/>
                    </a:cubicBezTo>
                    <a:cubicBezTo>
                      <a:pt x="112531" y="33642"/>
                      <a:pt x="118175" y="19734"/>
                      <a:pt x="122246" y="16833"/>
                    </a:cubicBezTo>
                    <a:cubicBezTo>
                      <a:pt x="124175" y="15490"/>
                      <a:pt x="125176" y="13219"/>
                      <a:pt x="124961" y="10904"/>
                    </a:cubicBezTo>
                    <a:cubicBezTo>
                      <a:pt x="124675" y="8589"/>
                      <a:pt x="123175" y="6589"/>
                      <a:pt x="121032" y="5696"/>
                    </a:cubicBezTo>
                    <a:cubicBezTo>
                      <a:pt x="116103" y="3617"/>
                      <a:pt x="109459" y="3860"/>
                      <a:pt x="104101" y="4060"/>
                    </a:cubicBezTo>
                    <a:cubicBezTo>
                      <a:pt x="102601" y="4117"/>
                      <a:pt x="101101" y="4175"/>
                      <a:pt x="100244" y="4132"/>
                    </a:cubicBezTo>
                    <a:cubicBezTo>
                      <a:pt x="68954" y="1610"/>
                      <a:pt x="52024" y="6046"/>
                      <a:pt x="40093" y="37929"/>
                    </a:cubicBezTo>
                    <a:cubicBezTo>
                      <a:pt x="39522" y="39600"/>
                      <a:pt x="34236" y="46187"/>
                      <a:pt x="25806" y="47380"/>
                    </a:cubicBezTo>
                    <a:cubicBezTo>
                      <a:pt x="19234" y="48301"/>
                      <a:pt x="13018" y="50723"/>
                      <a:pt x="8161" y="54574"/>
                    </a:cubicBezTo>
                    <a:cubicBezTo>
                      <a:pt x="8161" y="54574"/>
                      <a:pt x="8161" y="54574"/>
                      <a:pt x="8161" y="54581"/>
                    </a:cubicBezTo>
                    <a:cubicBezTo>
                      <a:pt x="3161" y="58567"/>
                      <a:pt x="231" y="64704"/>
                      <a:pt x="17" y="71862"/>
                    </a:cubicBezTo>
                    <a:cubicBezTo>
                      <a:pt x="-269" y="80291"/>
                      <a:pt x="3089" y="88799"/>
                      <a:pt x="8875" y="94079"/>
                    </a:cubicBezTo>
                    <a:close/>
                    <a:moveTo>
                      <a:pt x="184897" y="79098"/>
                    </a:moveTo>
                    <a:cubicBezTo>
                      <a:pt x="185683" y="75926"/>
                      <a:pt x="188255" y="72362"/>
                      <a:pt x="191112" y="70576"/>
                    </a:cubicBezTo>
                    <a:cubicBezTo>
                      <a:pt x="208043" y="61189"/>
                      <a:pt x="245834" y="69647"/>
                      <a:pt x="266050" y="78334"/>
                    </a:cubicBezTo>
                    <a:cubicBezTo>
                      <a:pt x="266621" y="78555"/>
                      <a:pt x="268407" y="79891"/>
                      <a:pt x="270551" y="81484"/>
                    </a:cubicBezTo>
                    <a:cubicBezTo>
                      <a:pt x="250619" y="87978"/>
                      <a:pt x="205257" y="101887"/>
                      <a:pt x="190327" y="92386"/>
                    </a:cubicBezTo>
                    <a:cubicBezTo>
                      <a:pt x="187898" y="90864"/>
                      <a:pt x="186683" y="88857"/>
                      <a:pt x="186326" y="85870"/>
                    </a:cubicBezTo>
                    <a:cubicBezTo>
                      <a:pt x="186254" y="84913"/>
                      <a:pt x="185897" y="83992"/>
                      <a:pt x="185397" y="83184"/>
                    </a:cubicBezTo>
                    <a:cubicBezTo>
                      <a:pt x="184683" y="82127"/>
                      <a:pt x="184540" y="80756"/>
                      <a:pt x="184897" y="79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7" name="Dowolny kształt: kształt 296">
                <a:extLst>
                  <a:ext uri="{FF2B5EF4-FFF2-40B4-BE49-F238E27FC236}">
                    <a16:creationId xmlns:a16="http://schemas.microsoft.com/office/drawing/2014/main" id="{6F9DDB86-F4BD-418D-000E-46957D836F64}"/>
                  </a:ext>
                </a:extLst>
              </p:cNvPr>
              <p:cNvSpPr/>
              <p:nvPr/>
            </p:nvSpPr>
            <p:spPr>
              <a:xfrm>
                <a:off x="7821753" y="2496821"/>
                <a:ext cx="358491" cy="327473"/>
              </a:xfrm>
              <a:custGeom>
                <a:avLst/>
                <a:gdLst>
                  <a:gd name="connsiteX0" fmla="*/ 37871 w 358491"/>
                  <a:gd name="connsiteY0" fmla="*/ 174912 h 327473"/>
                  <a:gd name="connsiteX1" fmla="*/ 42229 w 358491"/>
                  <a:gd name="connsiteY1" fmla="*/ 182813 h 327473"/>
                  <a:gd name="connsiteX2" fmla="*/ 42372 w 358491"/>
                  <a:gd name="connsiteY2" fmla="*/ 183077 h 327473"/>
                  <a:gd name="connsiteX3" fmla="*/ 48373 w 358491"/>
                  <a:gd name="connsiteY3" fmla="*/ 193543 h 327473"/>
                  <a:gd name="connsiteX4" fmla="*/ 122739 w 358491"/>
                  <a:gd name="connsiteY4" fmla="*/ 267709 h 327473"/>
                  <a:gd name="connsiteX5" fmla="*/ 126240 w 358491"/>
                  <a:gd name="connsiteY5" fmla="*/ 265673 h 327473"/>
                  <a:gd name="connsiteX6" fmla="*/ 139242 w 358491"/>
                  <a:gd name="connsiteY6" fmla="*/ 212888 h 327473"/>
                  <a:gd name="connsiteX7" fmla="*/ 151815 w 358491"/>
                  <a:gd name="connsiteY7" fmla="*/ 160139 h 327473"/>
                  <a:gd name="connsiteX8" fmla="*/ 158887 w 358491"/>
                  <a:gd name="connsiteY8" fmla="*/ 156560 h 327473"/>
                  <a:gd name="connsiteX9" fmla="*/ 167031 w 358491"/>
                  <a:gd name="connsiteY9" fmla="*/ 172812 h 327473"/>
                  <a:gd name="connsiteX10" fmla="*/ 169317 w 358491"/>
                  <a:gd name="connsiteY10" fmla="*/ 194207 h 327473"/>
                  <a:gd name="connsiteX11" fmla="*/ 223395 w 358491"/>
                  <a:gd name="connsiteY11" fmla="*/ 291148 h 327473"/>
                  <a:gd name="connsiteX12" fmla="*/ 230324 w 358491"/>
                  <a:gd name="connsiteY12" fmla="*/ 290069 h 327473"/>
                  <a:gd name="connsiteX13" fmla="*/ 232110 w 358491"/>
                  <a:gd name="connsiteY13" fmla="*/ 283276 h 327473"/>
                  <a:gd name="connsiteX14" fmla="*/ 223680 w 358491"/>
                  <a:gd name="connsiteY14" fmla="*/ 262059 h 327473"/>
                  <a:gd name="connsiteX15" fmla="*/ 221395 w 358491"/>
                  <a:gd name="connsiteY15" fmla="*/ 197408 h 327473"/>
                  <a:gd name="connsiteX16" fmla="*/ 223395 w 358491"/>
                  <a:gd name="connsiteY16" fmla="*/ 195900 h 327473"/>
                  <a:gd name="connsiteX17" fmla="*/ 226038 w 358491"/>
                  <a:gd name="connsiteY17" fmla="*/ 196757 h 327473"/>
                  <a:gd name="connsiteX18" fmla="*/ 245112 w 358491"/>
                  <a:gd name="connsiteY18" fmla="*/ 238241 h 327473"/>
                  <a:gd name="connsiteX19" fmla="*/ 315978 w 358491"/>
                  <a:gd name="connsiteY19" fmla="*/ 326481 h 327473"/>
                  <a:gd name="connsiteX20" fmla="*/ 319407 w 358491"/>
                  <a:gd name="connsiteY20" fmla="*/ 327474 h 327473"/>
                  <a:gd name="connsiteX21" fmla="*/ 322693 w 358491"/>
                  <a:gd name="connsiteY21" fmla="*/ 326559 h 327473"/>
                  <a:gd name="connsiteX22" fmla="*/ 325836 w 358491"/>
                  <a:gd name="connsiteY22" fmla="*/ 320580 h 327473"/>
                  <a:gd name="connsiteX23" fmla="*/ 342982 w 358491"/>
                  <a:gd name="connsiteY23" fmla="*/ 269095 h 327473"/>
                  <a:gd name="connsiteX24" fmla="*/ 357269 w 358491"/>
                  <a:gd name="connsiteY24" fmla="*/ 239984 h 327473"/>
                  <a:gd name="connsiteX25" fmla="*/ 357269 w 358491"/>
                  <a:gd name="connsiteY25" fmla="*/ 239792 h 327473"/>
                  <a:gd name="connsiteX26" fmla="*/ 349268 w 358491"/>
                  <a:gd name="connsiteY26" fmla="*/ 210431 h 327473"/>
                  <a:gd name="connsiteX27" fmla="*/ 343410 w 358491"/>
                  <a:gd name="connsiteY27" fmla="*/ 200972 h 327473"/>
                  <a:gd name="connsiteX28" fmla="*/ 342124 w 358491"/>
                  <a:gd name="connsiteY28" fmla="*/ 167454 h 327473"/>
                  <a:gd name="connsiteX29" fmla="*/ 337837 w 358491"/>
                  <a:gd name="connsiteY29" fmla="*/ 160453 h 327473"/>
                  <a:gd name="connsiteX30" fmla="*/ 291474 w 358491"/>
                  <a:gd name="connsiteY30" fmla="*/ 110683 h 327473"/>
                  <a:gd name="connsiteX31" fmla="*/ 288974 w 358491"/>
                  <a:gd name="connsiteY31" fmla="*/ 98981 h 327473"/>
                  <a:gd name="connsiteX32" fmla="*/ 292761 w 358491"/>
                  <a:gd name="connsiteY32" fmla="*/ 51582 h 327473"/>
                  <a:gd name="connsiteX33" fmla="*/ 293475 w 358491"/>
                  <a:gd name="connsiteY33" fmla="*/ 47339 h 327473"/>
                  <a:gd name="connsiteX34" fmla="*/ 291403 w 358491"/>
                  <a:gd name="connsiteY34" fmla="*/ 41452 h 327473"/>
                  <a:gd name="connsiteX35" fmla="*/ 285331 w 358491"/>
                  <a:gd name="connsiteY35" fmla="*/ 40109 h 327473"/>
                  <a:gd name="connsiteX36" fmla="*/ 267829 w 358491"/>
                  <a:gd name="connsiteY36" fmla="*/ 62812 h 327473"/>
                  <a:gd name="connsiteX37" fmla="*/ 257756 w 358491"/>
                  <a:gd name="connsiteY37" fmla="*/ 79457 h 327473"/>
                  <a:gd name="connsiteX38" fmla="*/ 249684 w 358491"/>
                  <a:gd name="connsiteY38" fmla="*/ 80679 h 327473"/>
                  <a:gd name="connsiteX39" fmla="*/ 209178 w 358491"/>
                  <a:gd name="connsiteY39" fmla="*/ 37459 h 327473"/>
                  <a:gd name="connsiteX40" fmla="*/ 216037 w 358491"/>
                  <a:gd name="connsiteY40" fmla="*/ 9927 h 327473"/>
                  <a:gd name="connsiteX41" fmla="*/ 215251 w 358491"/>
                  <a:gd name="connsiteY41" fmla="*/ 1955 h 327473"/>
                  <a:gd name="connsiteX42" fmla="*/ 207322 w 358491"/>
                  <a:gd name="connsiteY42" fmla="*/ 940 h 327473"/>
                  <a:gd name="connsiteX43" fmla="*/ 197249 w 358491"/>
                  <a:gd name="connsiteY43" fmla="*/ 7598 h 327473"/>
                  <a:gd name="connsiteX44" fmla="*/ 172103 w 358491"/>
                  <a:gd name="connsiteY44" fmla="*/ 20700 h 327473"/>
                  <a:gd name="connsiteX45" fmla="*/ 148814 w 358491"/>
                  <a:gd name="connsiteY45" fmla="*/ 6270 h 327473"/>
                  <a:gd name="connsiteX46" fmla="*/ 144242 w 358491"/>
                  <a:gd name="connsiteY46" fmla="*/ 2005 h 327473"/>
                  <a:gd name="connsiteX47" fmla="*/ 138241 w 358491"/>
                  <a:gd name="connsiteY47" fmla="*/ 3669 h 327473"/>
                  <a:gd name="connsiteX48" fmla="*/ 120668 w 358491"/>
                  <a:gd name="connsiteY48" fmla="*/ 31451 h 327473"/>
                  <a:gd name="connsiteX49" fmla="*/ 118096 w 358491"/>
                  <a:gd name="connsiteY49" fmla="*/ 36695 h 327473"/>
                  <a:gd name="connsiteX50" fmla="*/ 115452 w 358491"/>
                  <a:gd name="connsiteY50" fmla="*/ 37873 h 327473"/>
                  <a:gd name="connsiteX51" fmla="*/ 95522 w 358491"/>
                  <a:gd name="connsiteY51" fmla="*/ 27422 h 327473"/>
                  <a:gd name="connsiteX52" fmla="*/ 32228 w 358491"/>
                  <a:gd name="connsiteY52" fmla="*/ 16635 h 327473"/>
                  <a:gd name="connsiteX53" fmla="*/ 31871 w 358491"/>
                  <a:gd name="connsiteY53" fmla="*/ 16814 h 327473"/>
                  <a:gd name="connsiteX54" fmla="*/ 2653 w 358491"/>
                  <a:gd name="connsiteY54" fmla="*/ 51168 h 327473"/>
                  <a:gd name="connsiteX55" fmla="*/ 37871 w 358491"/>
                  <a:gd name="connsiteY55" fmla="*/ 174912 h 327473"/>
                  <a:gd name="connsiteX56" fmla="*/ 271258 w 358491"/>
                  <a:gd name="connsiteY56" fmla="*/ 147037 h 327473"/>
                  <a:gd name="connsiteX57" fmla="*/ 300833 w 358491"/>
                  <a:gd name="connsiteY57" fmla="*/ 159374 h 327473"/>
                  <a:gd name="connsiteX58" fmla="*/ 306406 w 358491"/>
                  <a:gd name="connsiteY58" fmla="*/ 189178 h 327473"/>
                  <a:gd name="connsiteX59" fmla="*/ 278688 w 358491"/>
                  <a:gd name="connsiteY59" fmla="*/ 175319 h 327473"/>
                  <a:gd name="connsiteX60" fmla="*/ 271258 w 358491"/>
                  <a:gd name="connsiteY60" fmla="*/ 147037 h 327473"/>
                  <a:gd name="connsiteX61" fmla="*/ 237825 w 358491"/>
                  <a:gd name="connsiteY61" fmla="*/ 102432 h 327473"/>
                  <a:gd name="connsiteX62" fmla="*/ 249755 w 358491"/>
                  <a:gd name="connsiteY62" fmla="*/ 92816 h 327473"/>
                  <a:gd name="connsiteX63" fmla="*/ 263257 w 358491"/>
                  <a:gd name="connsiteY63" fmla="*/ 92316 h 327473"/>
                  <a:gd name="connsiteX64" fmla="*/ 274401 w 358491"/>
                  <a:gd name="connsiteY64" fmla="*/ 101431 h 327473"/>
                  <a:gd name="connsiteX65" fmla="*/ 262042 w 358491"/>
                  <a:gd name="connsiteY65" fmla="*/ 111861 h 327473"/>
                  <a:gd name="connsiteX66" fmla="*/ 261829 w 358491"/>
                  <a:gd name="connsiteY66" fmla="*/ 111933 h 327473"/>
                  <a:gd name="connsiteX67" fmla="*/ 241754 w 358491"/>
                  <a:gd name="connsiteY67" fmla="*/ 110247 h 327473"/>
                  <a:gd name="connsiteX68" fmla="*/ 237825 w 358491"/>
                  <a:gd name="connsiteY68" fmla="*/ 102432 h 327473"/>
                  <a:gd name="connsiteX69" fmla="*/ 82163 w 358491"/>
                  <a:gd name="connsiteY69" fmla="*/ 151409 h 327473"/>
                  <a:gd name="connsiteX70" fmla="*/ 114095 w 358491"/>
                  <a:gd name="connsiteY70" fmla="*/ 116669 h 327473"/>
                  <a:gd name="connsiteX71" fmla="*/ 104309 w 358491"/>
                  <a:gd name="connsiteY71" fmla="*/ 162903 h 327473"/>
                  <a:gd name="connsiteX72" fmla="*/ 69233 w 358491"/>
                  <a:gd name="connsiteY72" fmla="*/ 197922 h 327473"/>
                  <a:gd name="connsiteX73" fmla="*/ 82163 w 358491"/>
                  <a:gd name="connsiteY73" fmla="*/ 151409 h 3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58491" h="327473">
                    <a:moveTo>
                      <a:pt x="37871" y="174912"/>
                    </a:moveTo>
                    <a:cubicBezTo>
                      <a:pt x="39444" y="177669"/>
                      <a:pt x="40872" y="180313"/>
                      <a:pt x="42229" y="182813"/>
                    </a:cubicBezTo>
                    <a:cubicBezTo>
                      <a:pt x="42229" y="182906"/>
                      <a:pt x="42300" y="182992"/>
                      <a:pt x="42372" y="183077"/>
                    </a:cubicBezTo>
                    <a:cubicBezTo>
                      <a:pt x="44015" y="185813"/>
                      <a:pt x="46015" y="189399"/>
                      <a:pt x="48373" y="193543"/>
                    </a:cubicBezTo>
                    <a:cubicBezTo>
                      <a:pt x="65446" y="223532"/>
                      <a:pt x="93879" y="273732"/>
                      <a:pt x="122739" y="267709"/>
                    </a:cubicBezTo>
                    <a:cubicBezTo>
                      <a:pt x="124168" y="267424"/>
                      <a:pt x="125382" y="266709"/>
                      <a:pt x="126240" y="265673"/>
                    </a:cubicBezTo>
                    <a:cubicBezTo>
                      <a:pt x="137098" y="253415"/>
                      <a:pt x="138098" y="233734"/>
                      <a:pt x="139242" y="212888"/>
                    </a:cubicBezTo>
                    <a:cubicBezTo>
                      <a:pt x="140313" y="192743"/>
                      <a:pt x="141384" y="171919"/>
                      <a:pt x="151815" y="160139"/>
                    </a:cubicBezTo>
                    <a:cubicBezTo>
                      <a:pt x="153458" y="158424"/>
                      <a:pt x="156529" y="155767"/>
                      <a:pt x="158887" y="156560"/>
                    </a:cubicBezTo>
                    <a:cubicBezTo>
                      <a:pt x="162101" y="157645"/>
                      <a:pt x="166102" y="164432"/>
                      <a:pt x="167031" y="172812"/>
                    </a:cubicBezTo>
                    <a:cubicBezTo>
                      <a:pt x="167960" y="180127"/>
                      <a:pt x="168674" y="187285"/>
                      <a:pt x="169317" y="194207"/>
                    </a:cubicBezTo>
                    <a:cubicBezTo>
                      <a:pt x="173031" y="233105"/>
                      <a:pt x="176460" y="269845"/>
                      <a:pt x="223395" y="291148"/>
                    </a:cubicBezTo>
                    <a:cubicBezTo>
                      <a:pt x="225752" y="292198"/>
                      <a:pt x="228467" y="291777"/>
                      <a:pt x="230324" y="290069"/>
                    </a:cubicBezTo>
                    <a:cubicBezTo>
                      <a:pt x="232253" y="288362"/>
                      <a:pt x="232968" y="285690"/>
                      <a:pt x="232110" y="283276"/>
                    </a:cubicBezTo>
                    <a:cubicBezTo>
                      <a:pt x="229610" y="275832"/>
                      <a:pt x="226610" y="268831"/>
                      <a:pt x="223680" y="262059"/>
                    </a:cubicBezTo>
                    <a:cubicBezTo>
                      <a:pt x="213750" y="239020"/>
                      <a:pt x="205893" y="220818"/>
                      <a:pt x="221395" y="197408"/>
                    </a:cubicBezTo>
                    <a:cubicBezTo>
                      <a:pt x="221966" y="196529"/>
                      <a:pt x="222609" y="196015"/>
                      <a:pt x="223395" y="195900"/>
                    </a:cubicBezTo>
                    <a:cubicBezTo>
                      <a:pt x="224181" y="195779"/>
                      <a:pt x="225181" y="196093"/>
                      <a:pt x="226038" y="196757"/>
                    </a:cubicBezTo>
                    <a:cubicBezTo>
                      <a:pt x="240683" y="212238"/>
                      <a:pt x="242754" y="224297"/>
                      <a:pt x="245112" y="238241"/>
                    </a:cubicBezTo>
                    <a:cubicBezTo>
                      <a:pt x="249184" y="262194"/>
                      <a:pt x="253399" y="286962"/>
                      <a:pt x="315978" y="326481"/>
                    </a:cubicBezTo>
                    <a:cubicBezTo>
                      <a:pt x="317050" y="327138"/>
                      <a:pt x="318192" y="327474"/>
                      <a:pt x="319407" y="327474"/>
                    </a:cubicBezTo>
                    <a:cubicBezTo>
                      <a:pt x="320550" y="327474"/>
                      <a:pt x="321692" y="327167"/>
                      <a:pt x="322693" y="326559"/>
                    </a:cubicBezTo>
                    <a:cubicBezTo>
                      <a:pt x="324765" y="325309"/>
                      <a:pt x="325979" y="322995"/>
                      <a:pt x="325836" y="320580"/>
                    </a:cubicBezTo>
                    <a:cubicBezTo>
                      <a:pt x="324407" y="302114"/>
                      <a:pt x="333408" y="286076"/>
                      <a:pt x="342982" y="269095"/>
                    </a:cubicBezTo>
                    <a:cubicBezTo>
                      <a:pt x="348196" y="259787"/>
                      <a:pt x="353626" y="250164"/>
                      <a:pt x="357269" y="239984"/>
                    </a:cubicBezTo>
                    <a:cubicBezTo>
                      <a:pt x="357269" y="239920"/>
                      <a:pt x="357269" y="239856"/>
                      <a:pt x="357269" y="239792"/>
                    </a:cubicBezTo>
                    <a:cubicBezTo>
                      <a:pt x="361269" y="227426"/>
                      <a:pt x="354626" y="218003"/>
                      <a:pt x="349268" y="210431"/>
                    </a:cubicBezTo>
                    <a:cubicBezTo>
                      <a:pt x="346910" y="207173"/>
                      <a:pt x="344767" y="204094"/>
                      <a:pt x="343410" y="200972"/>
                    </a:cubicBezTo>
                    <a:cubicBezTo>
                      <a:pt x="338838" y="190578"/>
                      <a:pt x="340481" y="178827"/>
                      <a:pt x="342124" y="167454"/>
                    </a:cubicBezTo>
                    <a:cubicBezTo>
                      <a:pt x="342624" y="164375"/>
                      <a:pt x="340767" y="161425"/>
                      <a:pt x="337837" y="160453"/>
                    </a:cubicBezTo>
                    <a:cubicBezTo>
                      <a:pt x="318121" y="153995"/>
                      <a:pt x="299119" y="133528"/>
                      <a:pt x="291474" y="110683"/>
                    </a:cubicBezTo>
                    <a:cubicBezTo>
                      <a:pt x="290332" y="107125"/>
                      <a:pt x="289546" y="103153"/>
                      <a:pt x="288974" y="98981"/>
                    </a:cubicBezTo>
                    <a:cubicBezTo>
                      <a:pt x="287117" y="83686"/>
                      <a:pt x="289975" y="67363"/>
                      <a:pt x="292761" y="51582"/>
                    </a:cubicBezTo>
                    <a:lnTo>
                      <a:pt x="293475" y="47339"/>
                    </a:lnTo>
                    <a:cubicBezTo>
                      <a:pt x="293832" y="45153"/>
                      <a:pt x="293047" y="42924"/>
                      <a:pt x="291403" y="41452"/>
                    </a:cubicBezTo>
                    <a:cubicBezTo>
                      <a:pt x="289760" y="39981"/>
                      <a:pt x="287403" y="39474"/>
                      <a:pt x="285331" y="40109"/>
                    </a:cubicBezTo>
                    <a:cubicBezTo>
                      <a:pt x="274973" y="43217"/>
                      <a:pt x="271186" y="53625"/>
                      <a:pt x="267829" y="62812"/>
                    </a:cubicBezTo>
                    <a:cubicBezTo>
                      <a:pt x="265186" y="70163"/>
                      <a:pt x="262686" y="77107"/>
                      <a:pt x="257756" y="79457"/>
                    </a:cubicBezTo>
                    <a:cubicBezTo>
                      <a:pt x="256185" y="80200"/>
                      <a:pt x="250970" y="81100"/>
                      <a:pt x="249684" y="80679"/>
                    </a:cubicBezTo>
                    <a:cubicBezTo>
                      <a:pt x="232682" y="75164"/>
                      <a:pt x="214965" y="56176"/>
                      <a:pt x="209178" y="37459"/>
                    </a:cubicBezTo>
                    <a:cubicBezTo>
                      <a:pt x="206535" y="29258"/>
                      <a:pt x="208536" y="21307"/>
                      <a:pt x="216037" y="9927"/>
                    </a:cubicBezTo>
                    <a:cubicBezTo>
                      <a:pt x="217680" y="7420"/>
                      <a:pt x="217322" y="4112"/>
                      <a:pt x="215251" y="1955"/>
                    </a:cubicBezTo>
                    <a:cubicBezTo>
                      <a:pt x="213179" y="-203"/>
                      <a:pt x="209893" y="-624"/>
                      <a:pt x="207322" y="940"/>
                    </a:cubicBezTo>
                    <a:cubicBezTo>
                      <a:pt x="203892" y="3033"/>
                      <a:pt x="200535" y="5355"/>
                      <a:pt x="197249" y="7598"/>
                    </a:cubicBezTo>
                    <a:cubicBezTo>
                      <a:pt x="188890" y="13356"/>
                      <a:pt x="181032" y="18800"/>
                      <a:pt x="172103" y="20700"/>
                    </a:cubicBezTo>
                    <a:cubicBezTo>
                      <a:pt x="161816" y="23000"/>
                      <a:pt x="152314" y="17057"/>
                      <a:pt x="148814" y="6270"/>
                    </a:cubicBezTo>
                    <a:cubicBezTo>
                      <a:pt x="148171" y="4148"/>
                      <a:pt x="146385" y="2540"/>
                      <a:pt x="144242" y="2005"/>
                    </a:cubicBezTo>
                    <a:cubicBezTo>
                      <a:pt x="142099" y="1476"/>
                      <a:pt x="139813" y="2105"/>
                      <a:pt x="138241" y="3669"/>
                    </a:cubicBezTo>
                    <a:cubicBezTo>
                      <a:pt x="130097" y="11670"/>
                      <a:pt x="125311" y="21721"/>
                      <a:pt x="120668" y="31451"/>
                    </a:cubicBezTo>
                    <a:cubicBezTo>
                      <a:pt x="119811" y="33194"/>
                      <a:pt x="118954" y="34944"/>
                      <a:pt x="118096" y="36695"/>
                    </a:cubicBezTo>
                    <a:cubicBezTo>
                      <a:pt x="117739" y="37266"/>
                      <a:pt x="116167" y="37973"/>
                      <a:pt x="115452" y="37873"/>
                    </a:cubicBezTo>
                    <a:cubicBezTo>
                      <a:pt x="108738" y="35094"/>
                      <a:pt x="102022" y="31194"/>
                      <a:pt x="95522" y="27422"/>
                    </a:cubicBezTo>
                    <a:cubicBezTo>
                      <a:pt x="77663" y="16999"/>
                      <a:pt x="57374" y="5191"/>
                      <a:pt x="32228" y="16635"/>
                    </a:cubicBezTo>
                    <a:cubicBezTo>
                      <a:pt x="32157" y="16692"/>
                      <a:pt x="32014" y="16749"/>
                      <a:pt x="31871" y="16814"/>
                    </a:cubicBezTo>
                    <a:cubicBezTo>
                      <a:pt x="16941" y="24836"/>
                      <a:pt x="7082" y="36395"/>
                      <a:pt x="2653" y="51168"/>
                    </a:cubicBezTo>
                    <a:cubicBezTo>
                      <a:pt x="-8777" y="89616"/>
                      <a:pt x="19298" y="140943"/>
                      <a:pt x="37871" y="174912"/>
                    </a:cubicBezTo>
                    <a:close/>
                    <a:moveTo>
                      <a:pt x="271258" y="147037"/>
                    </a:moveTo>
                    <a:cubicBezTo>
                      <a:pt x="279759" y="146466"/>
                      <a:pt x="292904" y="151973"/>
                      <a:pt x="300833" y="159374"/>
                    </a:cubicBezTo>
                    <a:cubicBezTo>
                      <a:pt x="308834" y="166775"/>
                      <a:pt x="313192" y="185192"/>
                      <a:pt x="306406" y="189178"/>
                    </a:cubicBezTo>
                    <a:cubicBezTo>
                      <a:pt x="299547" y="193164"/>
                      <a:pt x="286045" y="183863"/>
                      <a:pt x="278688" y="175319"/>
                    </a:cubicBezTo>
                    <a:cubicBezTo>
                      <a:pt x="271258" y="166775"/>
                      <a:pt x="259900" y="147794"/>
                      <a:pt x="271258" y="147037"/>
                    </a:cubicBezTo>
                    <a:close/>
                    <a:moveTo>
                      <a:pt x="237825" y="102432"/>
                    </a:moveTo>
                    <a:cubicBezTo>
                      <a:pt x="238468" y="98738"/>
                      <a:pt x="242826" y="95231"/>
                      <a:pt x="249755" y="92816"/>
                    </a:cubicBezTo>
                    <a:cubicBezTo>
                      <a:pt x="251470" y="92216"/>
                      <a:pt x="261042" y="91830"/>
                      <a:pt x="263257" y="92316"/>
                    </a:cubicBezTo>
                    <a:cubicBezTo>
                      <a:pt x="268686" y="93495"/>
                      <a:pt x="273973" y="99002"/>
                      <a:pt x="274401" y="101431"/>
                    </a:cubicBezTo>
                    <a:cubicBezTo>
                      <a:pt x="274830" y="104417"/>
                      <a:pt x="269186" y="109032"/>
                      <a:pt x="262042" y="111861"/>
                    </a:cubicBezTo>
                    <a:cubicBezTo>
                      <a:pt x="261971" y="111883"/>
                      <a:pt x="261899" y="111904"/>
                      <a:pt x="261829" y="111933"/>
                    </a:cubicBezTo>
                    <a:cubicBezTo>
                      <a:pt x="253327" y="115597"/>
                      <a:pt x="245897" y="113469"/>
                      <a:pt x="241754" y="110247"/>
                    </a:cubicBezTo>
                    <a:cubicBezTo>
                      <a:pt x="238897" y="107968"/>
                      <a:pt x="237397" y="105046"/>
                      <a:pt x="237825" y="102432"/>
                    </a:cubicBezTo>
                    <a:close/>
                    <a:moveTo>
                      <a:pt x="82163" y="151409"/>
                    </a:moveTo>
                    <a:cubicBezTo>
                      <a:pt x="98665" y="128628"/>
                      <a:pt x="109523" y="114390"/>
                      <a:pt x="114095" y="116669"/>
                    </a:cubicBezTo>
                    <a:cubicBezTo>
                      <a:pt x="119167" y="119219"/>
                      <a:pt x="119668" y="139079"/>
                      <a:pt x="104309" y="162903"/>
                    </a:cubicBezTo>
                    <a:cubicBezTo>
                      <a:pt x="89021" y="186721"/>
                      <a:pt x="74376" y="203616"/>
                      <a:pt x="69233" y="197922"/>
                    </a:cubicBezTo>
                    <a:cubicBezTo>
                      <a:pt x="64161" y="192221"/>
                      <a:pt x="65661" y="174183"/>
                      <a:pt x="82163" y="1514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7" name="Grafika 3" descr="Klasa z tablicą i alfabetem">
              <a:extLst>
                <a:ext uri="{FF2B5EF4-FFF2-40B4-BE49-F238E27FC236}">
                  <a16:creationId xmlns:a16="http://schemas.microsoft.com/office/drawing/2014/main" id="{AFD83CA0-444D-953D-DEE7-8709F2990C6E}"/>
                </a:ext>
              </a:extLst>
            </p:cNvPr>
            <p:cNvGrpSpPr/>
            <p:nvPr/>
          </p:nvGrpSpPr>
          <p:grpSpPr>
            <a:xfrm>
              <a:off x="7284788" y="1908248"/>
              <a:ext cx="1153281" cy="1335552"/>
              <a:chOff x="7284788" y="1908248"/>
              <a:chExt cx="1153281" cy="1335552"/>
            </a:xfrm>
            <a:solidFill>
              <a:schemeClr val="accent5"/>
            </a:solidFill>
          </p:grpSpPr>
          <p:sp>
            <p:nvSpPr>
              <p:cNvPr id="278" name="Dowolny kształt: kształt 277">
                <a:extLst>
                  <a:ext uri="{FF2B5EF4-FFF2-40B4-BE49-F238E27FC236}">
                    <a16:creationId xmlns:a16="http://schemas.microsoft.com/office/drawing/2014/main" id="{6BAD8E8A-AC96-937E-05B3-3AD806A40942}"/>
                  </a:ext>
                </a:extLst>
              </p:cNvPr>
              <p:cNvSpPr/>
              <p:nvPr/>
            </p:nvSpPr>
            <p:spPr>
              <a:xfrm>
                <a:off x="8081929" y="2639377"/>
                <a:ext cx="54182" cy="51695"/>
              </a:xfrm>
              <a:custGeom>
                <a:avLst/>
                <a:gdLst>
                  <a:gd name="connsiteX0" fmla="*/ 18512 w 54182"/>
                  <a:gd name="connsiteY0" fmla="*/ 37043 h 51695"/>
                  <a:gd name="connsiteX1" fmla="*/ 46087 w 54182"/>
                  <a:gd name="connsiteY1" fmla="*/ 50966 h 51695"/>
                  <a:gd name="connsiteX2" fmla="*/ 47730 w 54182"/>
                  <a:gd name="connsiteY2" fmla="*/ 19391 h 51695"/>
                  <a:gd name="connsiteX3" fmla="*/ 16440 w 54182"/>
                  <a:gd name="connsiteY3" fmla="*/ 2217 h 51695"/>
                  <a:gd name="connsiteX4" fmla="*/ 3653 w 54182"/>
                  <a:gd name="connsiteY4" fmla="*/ 1210 h 51695"/>
                  <a:gd name="connsiteX5" fmla="*/ 18512 w 54182"/>
                  <a:gd name="connsiteY5" fmla="*/ 37043 h 51695"/>
                  <a:gd name="connsiteX6" fmla="*/ 11225 w 54182"/>
                  <a:gd name="connsiteY6" fmla="*/ 9468 h 51695"/>
                  <a:gd name="connsiteX7" fmla="*/ 14297 w 54182"/>
                  <a:gd name="connsiteY7" fmla="*/ 8454 h 51695"/>
                  <a:gd name="connsiteX8" fmla="*/ 39158 w 54182"/>
                  <a:gd name="connsiteY8" fmla="*/ 23891 h 51695"/>
                  <a:gd name="connsiteX9" fmla="*/ 40729 w 54182"/>
                  <a:gd name="connsiteY9" fmla="*/ 41486 h 51695"/>
                  <a:gd name="connsiteX10" fmla="*/ 21369 w 54182"/>
                  <a:gd name="connsiteY10" fmla="*/ 25077 h 51695"/>
                  <a:gd name="connsiteX11" fmla="*/ 11225 w 54182"/>
                  <a:gd name="connsiteY11" fmla="*/ 9468 h 5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82" h="51695">
                    <a:moveTo>
                      <a:pt x="18512" y="37043"/>
                    </a:moveTo>
                    <a:cubicBezTo>
                      <a:pt x="24727" y="43544"/>
                      <a:pt x="35943" y="54645"/>
                      <a:pt x="46087" y="50966"/>
                    </a:cubicBezTo>
                    <a:cubicBezTo>
                      <a:pt x="59231" y="46187"/>
                      <a:pt x="53802" y="27399"/>
                      <a:pt x="47730" y="19391"/>
                    </a:cubicBezTo>
                    <a:cubicBezTo>
                      <a:pt x="41515" y="11232"/>
                      <a:pt x="28085" y="1067"/>
                      <a:pt x="16440" y="2217"/>
                    </a:cubicBezTo>
                    <a:cubicBezTo>
                      <a:pt x="12654" y="-776"/>
                      <a:pt x="8153" y="-348"/>
                      <a:pt x="3653" y="1210"/>
                    </a:cubicBezTo>
                    <a:cubicBezTo>
                      <a:pt x="-8491" y="6239"/>
                      <a:pt x="13083" y="31921"/>
                      <a:pt x="18512" y="37043"/>
                    </a:cubicBezTo>
                    <a:close/>
                    <a:moveTo>
                      <a:pt x="11225" y="9468"/>
                    </a:moveTo>
                    <a:cubicBezTo>
                      <a:pt x="12297" y="9175"/>
                      <a:pt x="13297" y="8868"/>
                      <a:pt x="14297" y="8454"/>
                    </a:cubicBezTo>
                    <a:cubicBezTo>
                      <a:pt x="23870" y="11061"/>
                      <a:pt x="32800" y="16276"/>
                      <a:pt x="39158" y="23891"/>
                    </a:cubicBezTo>
                    <a:cubicBezTo>
                      <a:pt x="41515" y="26777"/>
                      <a:pt x="49230" y="42572"/>
                      <a:pt x="40729" y="41486"/>
                    </a:cubicBezTo>
                    <a:cubicBezTo>
                      <a:pt x="33442" y="40558"/>
                      <a:pt x="25656" y="30249"/>
                      <a:pt x="21369" y="25077"/>
                    </a:cubicBezTo>
                    <a:cubicBezTo>
                      <a:pt x="17727" y="20598"/>
                      <a:pt x="13511" y="15204"/>
                      <a:pt x="11225" y="9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79" name="Dowolny kształt: kształt 278">
                <a:extLst>
                  <a:ext uri="{FF2B5EF4-FFF2-40B4-BE49-F238E27FC236}">
                    <a16:creationId xmlns:a16="http://schemas.microsoft.com/office/drawing/2014/main" id="{327E0C9D-2D4C-E806-B0C6-D22D550964E3}"/>
                  </a:ext>
                </a:extLst>
              </p:cNvPr>
              <p:cNvSpPr/>
              <p:nvPr/>
            </p:nvSpPr>
            <p:spPr>
              <a:xfrm>
                <a:off x="7884104" y="2606585"/>
                <a:ext cx="59541" cy="93462"/>
              </a:xfrm>
              <a:custGeom>
                <a:avLst/>
                <a:gdLst>
                  <a:gd name="connsiteX0" fmla="*/ 27670 w 59541"/>
                  <a:gd name="connsiteY0" fmla="*/ 82158 h 93462"/>
                  <a:gd name="connsiteX1" fmla="*/ 55317 w 59541"/>
                  <a:gd name="connsiteY1" fmla="*/ 6141 h 93462"/>
                  <a:gd name="connsiteX2" fmla="*/ 52459 w 59541"/>
                  <a:gd name="connsiteY2" fmla="*/ 76 h 93462"/>
                  <a:gd name="connsiteX3" fmla="*/ 35457 w 59541"/>
                  <a:gd name="connsiteY3" fmla="*/ 14764 h 93462"/>
                  <a:gd name="connsiteX4" fmla="*/ 15597 w 59541"/>
                  <a:gd name="connsiteY4" fmla="*/ 93460 h 93462"/>
                  <a:gd name="connsiteX5" fmla="*/ 27670 w 59541"/>
                  <a:gd name="connsiteY5" fmla="*/ 82158 h 93462"/>
                  <a:gd name="connsiteX6" fmla="*/ 13383 w 59541"/>
                  <a:gd name="connsiteY6" fmla="*/ 82787 h 93462"/>
                  <a:gd name="connsiteX7" fmla="*/ 10454 w 59541"/>
                  <a:gd name="connsiteY7" fmla="*/ 83244 h 93462"/>
                  <a:gd name="connsiteX8" fmla="*/ 9310 w 59541"/>
                  <a:gd name="connsiteY8" fmla="*/ 75529 h 93462"/>
                  <a:gd name="connsiteX9" fmla="*/ 51030 w 59541"/>
                  <a:gd name="connsiteY9" fmla="*/ 11199 h 93462"/>
                  <a:gd name="connsiteX10" fmla="*/ 13383 w 59541"/>
                  <a:gd name="connsiteY10" fmla="*/ 82787 h 9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41" h="93462">
                    <a:moveTo>
                      <a:pt x="27670" y="82158"/>
                    </a:moveTo>
                    <a:cubicBezTo>
                      <a:pt x="39243" y="67249"/>
                      <a:pt x="70890" y="23458"/>
                      <a:pt x="55317" y="6141"/>
                    </a:cubicBezTo>
                    <a:cubicBezTo>
                      <a:pt x="58031" y="3663"/>
                      <a:pt x="56174" y="-624"/>
                      <a:pt x="52459" y="76"/>
                    </a:cubicBezTo>
                    <a:cubicBezTo>
                      <a:pt x="45244" y="1448"/>
                      <a:pt x="39814" y="9492"/>
                      <a:pt x="35457" y="14764"/>
                    </a:cubicBezTo>
                    <a:cubicBezTo>
                      <a:pt x="24527" y="27544"/>
                      <a:pt x="-24693" y="93967"/>
                      <a:pt x="15597" y="93460"/>
                    </a:cubicBezTo>
                    <a:cubicBezTo>
                      <a:pt x="20598" y="91859"/>
                      <a:pt x="24527" y="86023"/>
                      <a:pt x="27670" y="82158"/>
                    </a:cubicBezTo>
                    <a:close/>
                    <a:moveTo>
                      <a:pt x="13383" y="82787"/>
                    </a:moveTo>
                    <a:cubicBezTo>
                      <a:pt x="12597" y="83544"/>
                      <a:pt x="11454" y="83780"/>
                      <a:pt x="10454" y="83244"/>
                    </a:cubicBezTo>
                    <a:cubicBezTo>
                      <a:pt x="8311" y="82022"/>
                      <a:pt x="8525" y="78443"/>
                      <a:pt x="9310" y="75529"/>
                    </a:cubicBezTo>
                    <a:cubicBezTo>
                      <a:pt x="15811" y="50654"/>
                      <a:pt x="34742" y="30251"/>
                      <a:pt x="51030" y="11199"/>
                    </a:cubicBezTo>
                    <a:cubicBezTo>
                      <a:pt x="56816" y="24765"/>
                      <a:pt x="25170" y="71321"/>
                      <a:pt x="13383" y="827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0" name="Dowolny kształt: kształt 279">
                <a:extLst>
                  <a:ext uri="{FF2B5EF4-FFF2-40B4-BE49-F238E27FC236}">
                    <a16:creationId xmlns:a16="http://schemas.microsoft.com/office/drawing/2014/main" id="{7F43A752-C98E-B2EE-6D76-5BE62A7A040A}"/>
                  </a:ext>
                </a:extLst>
              </p:cNvPr>
              <p:cNvSpPr/>
              <p:nvPr/>
            </p:nvSpPr>
            <p:spPr>
              <a:xfrm>
                <a:off x="7601096" y="1976750"/>
                <a:ext cx="35985" cy="32940"/>
              </a:xfrm>
              <a:custGeom>
                <a:avLst/>
                <a:gdLst>
                  <a:gd name="connsiteX0" fmla="*/ 27143 w 35985"/>
                  <a:gd name="connsiteY0" fmla="*/ 8469 h 32940"/>
                  <a:gd name="connsiteX1" fmla="*/ 7998 w 35985"/>
                  <a:gd name="connsiteY1" fmla="*/ 1075 h 32940"/>
                  <a:gd name="connsiteX2" fmla="*/ 2712 w 35985"/>
                  <a:gd name="connsiteY2" fmla="*/ 24078 h 32940"/>
                  <a:gd name="connsiteX3" fmla="*/ 33144 w 35985"/>
                  <a:gd name="connsiteY3" fmla="*/ 28736 h 32940"/>
                  <a:gd name="connsiteX4" fmla="*/ 27143 w 35985"/>
                  <a:gd name="connsiteY4" fmla="*/ 8469 h 32940"/>
                  <a:gd name="connsiteX5" fmla="*/ 12570 w 35985"/>
                  <a:gd name="connsiteY5" fmla="*/ 10827 h 32940"/>
                  <a:gd name="connsiteX6" fmla="*/ 14927 w 35985"/>
                  <a:gd name="connsiteY6" fmla="*/ 10827 h 32940"/>
                  <a:gd name="connsiteX7" fmla="*/ 24357 w 35985"/>
                  <a:gd name="connsiteY7" fmla="*/ 20085 h 32940"/>
                  <a:gd name="connsiteX8" fmla="*/ 18499 w 35985"/>
                  <a:gd name="connsiteY8" fmla="*/ 21178 h 32940"/>
                  <a:gd name="connsiteX9" fmla="*/ 13784 w 35985"/>
                  <a:gd name="connsiteY9" fmla="*/ 19164 h 32940"/>
                  <a:gd name="connsiteX10" fmla="*/ 11284 w 35985"/>
                  <a:gd name="connsiteY10" fmla="*/ 13306 h 32940"/>
                  <a:gd name="connsiteX11" fmla="*/ 12570 w 35985"/>
                  <a:gd name="connsiteY11" fmla="*/ 10827 h 3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985" h="32940">
                    <a:moveTo>
                      <a:pt x="27143" y="8469"/>
                    </a:moveTo>
                    <a:cubicBezTo>
                      <a:pt x="26786" y="1790"/>
                      <a:pt x="13427" y="-1982"/>
                      <a:pt x="7998" y="1075"/>
                    </a:cubicBezTo>
                    <a:cubicBezTo>
                      <a:pt x="-1003" y="4883"/>
                      <a:pt x="-1861" y="16549"/>
                      <a:pt x="2712" y="24078"/>
                    </a:cubicBezTo>
                    <a:cubicBezTo>
                      <a:pt x="9141" y="34658"/>
                      <a:pt x="23500" y="35180"/>
                      <a:pt x="33144" y="28736"/>
                    </a:cubicBezTo>
                    <a:cubicBezTo>
                      <a:pt x="40073" y="24186"/>
                      <a:pt x="32858" y="11391"/>
                      <a:pt x="27143" y="8469"/>
                    </a:cubicBezTo>
                    <a:close/>
                    <a:moveTo>
                      <a:pt x="12570" y="10827"/>
                    </a:moveTo>
                    <a:cubicBezTo>
                      <a:pt x="13712" y="10184"/>
                      <a:pt x="14856" y="10798"/>
                      <a:pt x="14927" y="10827"/>
                    </a:cubicBezTo>
                    <a:cubicBezTo>
                      <a:pt x="18284" y="14363"/>
                      <a:pt x="23785" y="14241"/>
                      <a:pt x="24357" y="20085"/>
                    </a:cubicBezTo>
                    <a:cubicBezTo>
                      <a:pt x="22571" y="20807"/>
                      <a:pt x="20499" y="21192"/>
                      <a:pt x="18499" y="21178"/>
                    </a:cubicBezTo>
                    <a:cubicBezTo>
                      <a:pt x="18427" y="21178"/>
                      <a:pt x="15641" y="20921"/>
                      <a:pt x="13784" y="19164"/>
                    </a:cubicBezTo>
                    <a:cubicBezTo>
                      <a:pt x="11784" y="17335"/>
                      <a:pt x="11284" y="15084"/>
                      <a:pt x="11284" y="13306"/>
                    </a:cubicBezTo>
                    <a:cubicBezTo>
                      <a:pt x="11284" y="12370"/>
                      <a:pt x="11784" y="11241"/>
                      <a:pt x="12570" y="108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1" name="Dowolny kształt: kształt 280">
                <a:extLst>
                  <a:ext uri="{FF2B5EF4-FFF2-40B4-BE49-F238E27FC236}">
                    <a16:creationId xmlns:a16="http://schemas.microsoft.com/office/drawing/2014/main" id="{B9DF4DA5-503B-4142-ACEB-E808AD0471D1}"/>
                  </a:ext>
                </a:extLst>
              </p:cNvPr>
              <p:cNvSpPr/>
              <p:nvPr/>
            </p:nvSpPr>
            <p:spPr>
              <a:xfrm>
                <a:off x="7586808" y="2113239"/>
                <a:ext cx="28739" cy="61514"/>
              </a:xfrm>
              <a:custGeom>
                <a:avLst/>
                <a:gdLst>
                  <a:gd name="connsiteX0" fmla="*/ 9142 w 28739"/>
                  <a:gd name="connsiteY0" fmla="*/ 268 h 61514"/>
                  <a:gd name="connsiteX1" fmla="*/ 11356 w 28739"/>
                  <a:gd name="connsiteY1" fmla="*/ 57997 h 61514"/>
                  <a:gd name="connsiteX2" fmla="*/ 18857 w 28739"/>
                  <a:gd name="connsiteY2" fmla="*/ 60268 h 61514"/>
                  <a:gd name="connsiteX3" fmla="*/ 21500 w 28739"/>
                  <a:gd name="connsiteY3" fmla="*/ 60726 h 61514"/>
                  <a:gd name="connsiteX4" fmla="*/ 9142 w 28739"/>
                  <a:gd name="connsiteY4" fmla="*/ 268 h 61514"/>
                  <a:gd name="connsiteX5" fmla="*/ 19071 w 28739"/>
                  <a:gd name="connsiteY5" fmla="*/ 44081 h 61514"/>
                  <a:gd name="connsiteX6" fmla="*/ 18571 w 28739"/>
                  <a:gd name="connsiteY6" fmla="*/ 44159 h 61514"/>
                  <a:gd name="connsiteX7" fmla="*/ 11213 w 28739"/>
                  <a:gd name="connsiteY7" fmla="*/ 9991 h 61514"/>
                  <a:gd name="connsiteX8" fmla="*/ 19285 w 28739"/>
                  <a:gd name="connsiteY8" fmla="*/ 31150 h 61514"/>
                  <a:gd name="connsiteX9" fmla="*/ 19071 w 28739"/>
                  <a:gd name="connsiteY9" fmla="*/ 44081 h 6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39" h="61514">
                    <a:moveTo>
                      <a:pt x="9142" y="268"/>
                    </a:moveTo>
                    <a:cubicBezTo>
                      <a:pt x="-11361" y="4633"/>
                      <a:pt x="8641" y="46581"/>
                      <a:pt x="11356" y="57997"/>
                    </a:cubicBezTo>
                    <a:cubicBezTo>
                      <a:pt x="12356" y="62111"/>
                      <a:pt x="16357" y="62261"/>
                      <a:pt x="18857" y="60268"/>
                    </a:cubicBezTo>
                    <a:cubicBezTo>
                      <a:pt x="19357" y="61254"/>
                      <a:pt x="20715" y="61518"/>
                      <a:pt x="21500" y="60726"/>
                    </a:cubicBezTo>
                    <a:cubicBezTo>
                      <a:pt x="31144" y="48103"/>
                      <a:pt x="34716" y="-4183"/>
                      <a:pt x="9142" y="268"/>
                    </a:cubicBezTo>
                    <a:close/>
                    <a:moveTo>
                      <a:pt x="19071" y="44081"/>
                    </a:moveTo>
                    <a:cubicBezTo>
                      <a:pt x="19071" y="44331"/>
                      <a:pt x="18714" y="44395"/>
                      <a:pt x="18571" y="44159"/>
                    </a:cubicBezTo>
                    <a:cubicBezTo>
                      <a:pt x="15499" y="36015"/>
                      <a:pt x="7998" y="16099"/>
                      <a:pt x="11213" y="9991"/>
                    </a:cubicBezTo>
                    <a:cubicBezTo>
                      <a:pt x="17499" y="5647"/>
                      <a:pt x="19285" y="29200"/>
                      <a:pt x="19285" y="31150"/>
                    </a:cubicBezTo>
                    <a:cubicBezTo>
                      <a:pt x="19428" y="35458"/>
                      <a:pt x="19285" y="39773"/>
                      <a:pt x="19071" y="4408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2" name="Dowolny kształt: kształt 281">
                <a:extLst>
                  <a:ext uri="{FF2B5EF4-FFF2-40B4-BE49-F238E27FC236}">
                    <a16:creationId xmlns:a16="http://schemas.microsoft.com/office/drawing/2014/main" id="{E3A3BBEB-A8D2-6C77-896F-3382CD814DD3}"/>
                  </a:ext>
                </a:extLst>
              </p:cNvPr>
              <p:cNvSpPr/>
              <p:nvPr/>
            </p:nvSpPr>
            <p:spPr>
              <a:xfrm>
                <a:off x="7498852" y="2103707"/>
                <a:ext cx="53242" cy="56632"/>
              </a:xfrm>
              <a:custGeom>
                <a:avLst/>
                <a:gdLst>
                  <a:gd name="connsiteX0" fmla="*/ 6015 w 53242"/>
                  <a:gd name="connsiteY0" fmla="*/ 2870 h 56632"/>
                  <a:gd name="connsiteX1" fmla="*/ 30303 w 53242"/>
                  <a:gd name="connsiteY1" fmla="*/ 47583 h 56632"/>
                  <a:gd name="connsiteX2" fmla="*/ 48806 w 53242"/>
                  <a:gd name="connsiteY2" fmla="*/ 53434 h 56632"/>
                  <a:gd name="connsiteX3" fmla="*/ 6015 w 53242"/>
                  <a:gd name="connsiteY3" fmla="*/ 2870 h 56632"/>
                  <a:gd name="connsiteX4" fmla="*/ 44805 w 53242"/>
                  <a:gd name="connsiteY4" fmla="*/ 45797 h 56632"/>
                  <a:gd name="connsiteX5" fmla="*/ 10444 w 53242"/>
                  <a:gd name="connsiteY5" fmla="*/ 11086 h 56632"/>
                  <a:gd name="connsiteX6" fmla="*/ 45091 w 53242"/>
                  <a:gd name="connsiteY6" fmla="*/ 45747 h 56632"/>
                  <a:gd name="connsiteX7" fmla="*/ 44805 w 53242"/>
                  <a:gd name="connsiteY7" fmla="*/ 45797 h 5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242" h="56632">
                    <a:moveTo>
                      <a:pt x="6015" y="2870"/>
                    </a:moveTo>
                    <a:cubicBezTo>
                      <a:pt x="-12988" y="19587"/>
                      <a:pt x="18016" y="38225"/>
                      <a:pt x="30303" y="47583"/>
                    </a:cubicBezTo>
                    <a:cubicBezTo>
                      <a:pt x="34161" y="50262"/>
                      <a:pt x="46091" y="62278"/>
                      <a:pt x="48806" y="53434"/>
                    </a:cubicBezTo>
                    <a:cubicBezTo>
                      <a:pt x="66665" y="53134"/>
                      <a:pt x="26160" y="-14568"/>
                      <a:pt x="6015" y="2870"/>
                    </a:cubicBezTo>
                    <a:close/>
                    <a:moveTo>
                      <a:pt x="44805" y="45797"/>
                    </a:moveTo>
                    <a:cubicBezTo>
                      <a:pt x="37233" y="38253"/>
                      <a:pt x="2800" y="21880"/>
                      <a:pt x="10444" y="11086"/>
                    </a:cubicBezTo>
                    <a:cubicBezTo>
                      <a:pt x="19802" y="270"/>
                      <a:pt x="38804" y="31274"/>
                      <a:pt x="45091" y="45747"/>
                    </a:cubicBezTo>
                    <a:cubicBezTo>
                      <a:pt x="45162" y="45940"/>
                      <a:pt x="45019" y="45969"/>
                      <a:pt x="44805" y="4579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3" name="Dowolny kształt: kształt 282">
                <a:extLst>
                  <a:ext uri="{FF2B5EF4-FFF2-40B4-BE49-F238E27FC236}">
                    <a16:creationId xmlns:a16="http://schemas.microsoft.com/office/drawing/2014/main" id="{23DC1526-DAF3-FE5A-5065-95048A16A9C5}"/>
                  </a:ext>
                </a:extLst>
              </p:cNvPr>
              <p:cNvSpPr/>
              <p:nvPr/>
            </p:nvSpPr>
            <p:spPr>
              <a:xfrm>
                <a:off x="7444562" y="2130785"/>
                <a:ext cx="32709" cy="29256"/>
              </a:xfrm>
              <a:custGeom>
                <a:avLst/>
                <a:gdLst>
                  <a:gd name="connsiteX0" fmla="*/ 25728 w 32709"/>
                  <a:gd name="connsiteY0" fmla="*/ 2888 h 29256"/>
                  <a:gd name="connsiteX1" fmla="*/ 7011 w 32709"/>
                  <a:gd name="connsiteY1" fmla="*/ 645 h 29256"/>
                  <a:gd name="connsiteX2" fmla="*/ 7011 w 32709"/>
                  <a:gd name="connsiteY2" fmla="*/ 3646 h 29256"/>
                  <a:gd name="connsiteX3" fmla="*/ 12583 w 32709"/>
                  <a:gd name="connsiteY3" fmla="*/ 4967 h 29256"/>
                  <a:gd name="connsiteX4" fmla="*/ 20013 w 32709"/>
                  <a:gd name="connsiteY4" fmla="*/ 8532 h 29256"/>
                  <a:gd name="connsiteX5" fmla="*/ 21155 w 32709"/>
                  <a:gd name="connsiteY5" fmla="*/ 9389 h 29256"/>
                  <a:gd name="connsiteX6" fmla="*/ 22156 w 32709"/>
                  <a:gd name="connsiteY6" fmla="*/ 10661 h 29256"/>
                  <a:gd name="connsiteX7" fmla="*/ 21799 w 32709"/>
                  <a:gd name="connsiteY7" fmla="*/ 18390 h 29256"/>
                  <a:gd name="connsiteX8" fmla="*/ 20584 w 32709"/>
                  <a:gd name="connsiteY8" fmla="*/ 18976 h 29256"/>
                  <a:gd name="connsiteX9" fmla="*/ 14655 w 32709"/>
                  <a:gd name="connsiteY9" fmla="*/ 15276 h 29256"/>
                  <a:gd name="connsiteX10" fmla="*/ 13655 w 32709"/>
                  <a:gd name="connsiteY10" fmla="*/ 13833 h 29256"/>
                  <a:gd name="connsiteX11" fmla="*/ 10440 w 32709"/>
                  <a:gd name="connsiteY11" fmla="*/ 7932 h 29256"/>
                  <a:gd name="connsiteX12" fmla="*/ 8226 w 32709"/>
                  <a:gd name="connsiteY12" fmla="*/ 5024 h 29256"/>
                  <a:gd name="connsiteX13" fmla="*/ 10 w 32709"/>
                  <a:gd name="connsiteY13" fmla="*/ 8425 h 29256"/>
                  <a:gd name="connsiteX14" fmla="*/ 27871 w 32709"/>
                  <a:gd name="connsiteY14" fmla="*/ 26206 h 29256"/>
                  <a:gd name="connsiteX15" fmla="*/ 25728 w 32709"/>
                  <a:gd name="connsiteY15" fmla="*/ 2888 h 29256"/>
                  <a:gd name="connsiteX16" fmla="*/ 23084 w 32709"/>
                  <a:gd name="connsiteY16" fmla="*/ 12211 h 29256"/>
                  <a:gd name="connsiteX17" fmla="*/ 23084 w 32709"/>
                  <a:gd name="connsiteY17" fmla="*/ 12211 h 29256"/>
                  <a:gd name="connsiteX18" fmla="*/ 23084 w 32709"/>
                  <a:gd name="connsiteY18" fmla="*/ 12211 h 2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709" h="29256">
                    <a:moveTo>
                      <a:pt x="25728" y="2888"/>
                    </a:moveTo>
                    <a:cubicBezTo>
                      <a:pt x="20085" y="-512"/>
                      <a:pt x="13297" y="-398"/>
                      <a:pt x="7011" y="645"/>
                    </a:cubicBezTo>
                    <a:cubicBezTo>
                      <a:pt x="5511" y="888"/>
                      <a:pt x="5511" y="3388"/>
                      <a:pt x="7011" y="3646"/>
                    </a:cubicBezTo>
                    <a:cubicBezTo>
                      <a:pt x="8868" y="3967"/>
                      <a:pt x="10797" y="4389"/>
                      <a:pt x="12583" y="4967"/>
                    </a:cubicBezTo>
                    <a:cubicBezTo>
                      <a:pt x="15226" y="5803"/>
                      <a:pt x="17798" y="6939"/>
                      <a:pt x="20013" y="8532"/>
                    </a:cubicBezTo>
                    <a:cubicBezTo>
                      <a:pt x="20156" y="8596"/>
                      <a:pt x="20799" y="9068"/>
                      <a:pt x="21155" y="9389"/>
                    </a:cubicBezTo>
                    <a:cubicBezTo>
                      <a:pt x="21584" y="9818"/>
                      <a:pt x="22156" y="10611"/>
                      <a:pt x="22156" y="10661"/>
                    </a:cubicBezTo>
                    <a:cubicBezTo>
                      <a:pt x="23942" y="12904"/>
                      <a:pt x="24156" y="16426"/>
                      <a:pt x="21799" y="18390"/>
                    </a:cubicBezTo>
                    <a:cubicBezTo>
                      <a:pt x="21298" y="18848"/>
                      <a:pt x="20727" y="18990"/>
                      <a:pt x="20584" y="18976"/>
                    </a:cubicBezTo>
                    <a:cubicBezTo>
                      <a:pt x="18013" y="18848"/>
                      <a:pt x="16155" y="17297"/>
                      <a:pt x="14655" y="15276"/>
                    </a:cubicBezTo>
                    <a:cubicBezTo>
                      <a:pt x="14298" y="14819"/>
                      <a:pt x="13941" y="14333"/>
                      <a:pt x="13655" y="13833"/>
                    </a:cubicBezTo>
                    <a:cubicBezTo>
                      <a:pt x="12440" y="11854"/>
                      <a:pt x="11440" y="9654"/>
                      <a:pt x="10440" y="7932"/>
                    </a:cubicBezTo>
                    <a:cubicBezTo>
                      <a:pt x="9726" y="6953"/>
                      <a:pt x="8940" y="5975"/>
                      <a:pt x="8226" y="5024"/>
                    </a:cubicBezTo>
                    <a:cubicBezTo>
                      <a:pt x="5511" y="1967"/>
                      <a:pt x="-276" y="4367"/>
                      <a:pt x="10" y="8425"/>
                    </a:cubicBezTo>
                    <a:cubicBezTo>
                      <a:pt x="1153" y="20669"/>
                      <a:pt x="15798" y="35835"/>
                      <a:pt x="27871" y="26206"/>
                    </a:cubicBezTo>
                    <a:cubicBezTo>
                      <a:pt x="35229" y="20219"/>
                      <a:pt x="33943" y="7539"/>
                      <a:pt x="25728" y="2888"/>
                    </a:cubicBezTo>
                    <a:close/>
                    <a:moveTo>
                      <a:pt x="23084" y="12211"/>
                    </a:moveTo>
                    <a:cubicBezTo>
                      <a:pt x="22871" y="11790"/>
                      <a:pt x="22941" y="11918"/>
                      <a:pt x="23084" y="12211"/>
                    </a:cubicBezTo>
                    <a:lnTo>
                      <a:pt x="23084" y="12211"/>
                    </a:ln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4" name="Dowolny kształt: kształt 283">
                <a:extLst>
                  <a:ext uri="{FF2B5EF4-FFF2-40B4-BE49-F238E27FC236}">
                    <a16:creationId xmlns:a16="http://schemas.microsoft.com/office/drawing/2014/main" id="{92608E0F-E0A7-5E7B-9921-019241ECF034}"/>
                  </a:ext>
                </a:extLst>
              </p:cNvPr>
              <p:cNvSpPr/>
              <p:nvPr/>
            </p:nvSpPr>
            <p:spPr>
              <a:xfrm>
                <a:off x="8043891" y="2337002"/>
                <a:ext cx="79262" cy="35443"/>
              </a:xfrm>
              <a:custGeom>
                <a:avLst/>
                <a:gdLst>
                  <a:gd name="connsiteX0" fmla="*/ 78053 w 79262"/>
                  <a:gd name="connsiteY0" fmla="*/ 16027 h 35443"/>
                  <a:gd name="connsiteX1" fmla="*/ 68623 w 79262"/>
                  <a:gd name="connsiteY1" fmla="*/ 875 h 35443"/>
                  <a:gd name="connsiteX2" fmla="*/ 34976 w 79262"/>
                  <a:gd name="connsiteY2" fmla="*/ 2868 h 35443"/>
                  <a:gd name="connsiteX3" fmla="*/ 19474 w 79262"/>
                  <a:gd name="connsiteY3" fmla="*/ 7226 h 35443"/>
                  <a:gd name="connsiteX4" fmla="*/ 13116 w 79262"/>
                  <a:gd name="connsiteY4" fmla="*/ 10655 h 35443"/>
                  <a:gd name="connsiteX5" fmla="*/ 48120 w 79262"/>
                  <a:gd name="connsiteY5" fmla="*/ 33351 h 35443"/>
                  <a:gd name="connsiteX6" fmla="*/ 78053 w 79262"/>
                  <a:gd name="connsiteY6" fmla="*/ 16027 h 35443"/>
                  <a:gd name="connsiteX7" fmla="*/ 68694 w 79262"/>
                  <a:gd name="connsiteY7" fmla="*/ 11569 h 35443"/>
                  <a:gd name="connsiteX8" fmla="*/ 11759 w 79262"/>
                  <a:gd name="connsiteY8" fmla="*/ 23328 h 35443"/>
                  <a:gd name="connsiteX9" fmla="*/ 35119 w 79262"/>
                  <a:gd name="connsiteY9" fmla="*/ 11512 h 35443"/>
                  <a:gd name="connsiteX10" fmla="*/ 41334 w 79262"/>
                  <a:gd name="connsiteY10" fmla="*/ 10991 h 35443"/>
                  <a:gd name="connsiteX11" fmla="*/ 68694 w 79262"/>
                  <a:gd name="connsiteY11" fmla="*/ 11569 h 3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262" h="35443">
                    <a:moveTo>
                      <a:pt x="78053" y="16027"/>
                    </a:moveTo>
                    <a:cubicBezTo>
                      <a:pt x="81838" y="8183"/>
                      <a:pt x="76195" y="2397"/>
                      <a:pt x="68623" y="875"/>
                    </a:cubicBezTo>
                    <a:cubicBezTo>
                      <a:pt x="57550" y="-1289"/>
                      <a:pt x="45906" y="1018"/>
                      <a:pt x="34976" y="2868"/>
                    </a:cubicBezTo>
                    <a:cubicBezTo>
                      <a:pt x="29833" y="2661"/>
                      <a:pt x="24260" y="4897"/>
                      <a:pt x="19474" y="7226"/>
                    </a:cubicBezTo>
                    <a:cubicBezTo>
                      <a:pt x="17545" y="8340"/>
                      <a:pt x="14116" y="8555"/>
                      <a:pt x="13116" y="10655"/>
                    </a:cubicBezTo>
                    <a:cubicBezTo>
                      <a:pt x="-24674" y="38030"/>
                      <a:pt x="29332" y="37473"/>
                      <a:pt x="48120" y="33351"/>
                    </a:cubicBezTo>
                    <a:cubicBezTo>
                      <a:pt x="59407" y="31408"/>
                      <a:pt x="72624" y="27214"/>
                      <a:pt x="78053" y="16027"/>
                    </a:cubicBezTo>
                    <a:close/>
                    <a:moveTo>
                      <a:pt x="68694" y="11569"/>
                    </a:moveTo>
                    <a:cubicBezTo>
                      <a:pt x="58979" y="26121"/>
                      <a:pt x="27475" y="26157"/>
                      <a:pt x="11759" y="23328"/>
                    </a:cubicBezTo>
                    <a:cubicBezTo>
                      <a:pt x="17116" y="16470"/>
                      <a:pt x="27546" y="15506"/>
                      <a:pt x="35119" y="11512"/>
                    </a:cubicBezTo>
                    <a:cubicBezTo>
                      <a:pt x="37190" y="11348"/>
                      <a:pt x="39262" y="11169"/>
                      <a:pt x="41334" y="10991"/>
                    </a:cubicBezTo>
                    <a:cubicBezTo>
                      <a:pt x="49763" y="10255"/>
                      <a:pt x="60550" y="8626"/>
                      <a:pt x="68694" y="115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5" name="Dowolny kształt: kształt 284">
                <a:extLst>
                  <a:ext uri="{FF2B5EF4-FFF2-40B4-BE49-F238E27FC236}">
                    <a16:creationId xmlns:a16="http://schemas.microsoft.com/office/drawing/2014/main" id="{A8B6252D-230E-9AB6-AA7F-2E7765484CB3}"/>
                  </a:ext>
                </a:extLst>
              </p:cNvPr>
              <p:cNvSpPr/>
              <p:nvPr/>
            </p:nvSpPr>
            <p:spPr>
              <a:xfrm>
                <a:off x="7920918" y="2300046"/>
                <a:ext cx="36516" cy="42592"/>
              </a:xfrm>
              <a:custGeom>
                <a:avLst/>
                <a:gdLst>
                  <a:gd name="connsiteX0" fmla="*/ 36147 w 36516"/>
                  <a:gd name="connsiteY0" fmla="*/ 28587 h 42592"/>
                  <a:gd name="connsiteX1" fmla="*/ 22217 w 36516"/>
                  <a:gd name="connsiteY1" fmla="*/ 7742 h 42592"/>
                  <a:gd name="connsiteX2" fmla="*/ 21575 w 36516"/>
                  <a:gd name="connsiteY2" fmla="*/ 4377 h 42592"/>
                  <a:gd name="connsiteX3" fmla="*/ 0 w 36516"/>
                  <a:gd name="connsiteY3" fmla="*/ 11149 h 42592"/>
                  <a:gd name="connsiteX4" fmla="*/ 15573 w 36516"/>
                  <a:gd name="connsiteY4" fmla="*/ 39738 h 42592"/>
                  <a:gd name="connsiteX5" fmla="*/ 36147 w 36516"/>
                  <a:gd name="connsiteY5" fmla="*/ 28587 h 42592"/>
                  <a:gd name="connsiteX6" fmla="*/ 26146 w 36516"/>
                  <a:gd name="connsiteY6" fmla="*/ 32845 h 42592"/>
                  <a:gd name="connsiteX7" fmla="*/ 20859 w 36516"/>
                  <a:gd name="connsiteY7" fmla="*/ 31323 h 42592"/>
                  <a:gd name="connsiteX8" fmla="*/ 13431 w 36516"/>
                  <a:gd name="connsiteY8" fmla="*/ 8656 h 42592"/>
                  <a:gd name="connsiteX9" fmla="*/ 24360 w 36516"/>
                  <a:gd name="connsiteY9" fmla="*/ 24122 h 42592"/>
                  <a:gd name="connsiteX10" fmla="*/ 26146 w 36516"/>
                  <a:gd name="connsiteY10" fmla="*/ 32845 h 4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516" h="42592">
                    <a:moveTo>
                      <a:pt x="36147" y="28587"/>
                    </a:moveTo>
                    <a:cubicBezTo>
                      <a:pt x="34647" y="21615"/>
                      <a:pt x="28932" y="13521"/>
                      <a:pt x="22217" y="7742"/>
                    </a:cubicBezTo>
                    <a:cubicBezTo>
                      <a:pt x="22860" y="6706"/>
                      <a:pt x="22860" y="5420"/>
                      <a:pt x="21575" y="4377"/>
                    </a:cubicBezTo>
                    <a:cubicBezTo>
                      <a:pt x="13502" y="-2531"/>
                      <a:pt x="-71" y="-1960"/>
                      <a:pt x="0" y="11149"/>
                    </a:cubicBezTo>
                    <a:cubicBezTo>
                      <a:pt x="143" y="21758"/>
                      <a:pt x="7073" y="33680"/>
                      <a:pt x="15573" y="39738"/>
                    </a:cubicBezTo>
                    <a:cubicBezTo>
                      <a:pt x="24646" y="46161"/>
                      <a:pt x="39005" y="41446"/>
                      <a:pt x="36147" y="28587"/>
                    </a:cubicBezTo>
                    <a:close/>
                    <a:moveTo>
                      <a:pt x="26146" y="32845"/>
                    </a:moveTo>
                    <a:cubicBezTo>
                      <a:pt x="24503" y="34123"/>
                      <a:pt x="22146" y="32273"/>
                      <a:pt x="20859" y="31323"/>
                    </a:cubicBezTo>
                    <a:cubicBezTo>
                      <a:pt x="16788" y="29430"/>
                      <a:pt x="2857" y="6634"/>
                      <a:pt x="13431" y="8656"/>
                    </a:cubicBezTo>
                    <a:cubicBezTo>
                      <a:pt x="17717" y="13349"/>
                      <a:pt x="21575" y="18700"/>
                      <a:pt x="24360" y="24122"/>
                    </a:cubicBezTo>
                    <a:cubicBezTo>
                      <a:pt x="25360" y="25937"/>
                      <a:pt x="28289" y="31173"/>
                      <a:pt x="26146" y="3284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6" name="Dowolny kształt: kształt 285">
                <a:extLst>
                  <a:ext uri="{FF2B5EF4-FFF2-40B4-BE49-F238E27FC236}">
                    <a16:creationId xmlns:a16="http://schemas.microsoft.com/office/drawing/2014/main" id="{14CC081B-6A16-A7BB-E02D-E0AB096368DC}"/>
                  </a:ext>
                </a:extLst>
              </p:cNvPr>
              <p:cNvSpPr/>
              <p:nvPr/>
            </p:nvSpPr>
            <p:spPr>
              <a:xfrm>
                <a:off x="8009704" y="2379030"/>
                <a:ext cx="47700" cy="26724"/>
              </a:xfrm>
              <a:custGeom>
                <a:avLst/>
                <a:gdLst>
                  <a:gd name="connsiteX0" fmla="*/ 28800 w 47700"/>
                  <a:gd name="connsiteY0" fmla="*/ 1396 h 26724"/>
                  <a:gd name="connsiteX1" fmla="*/ 5083 w 47700"/>
                  <a:gd name="connsiteY1" fmla="*/ 10075 h 26724"/>
                  <a:gd name="connsiteX2" fmla="*/ 2297 w 47700"/>
                  <a:gd name="connsiteY2" fmla="*/ 21355 h 26724"/>
                  <a:gd name="connsiteX3" fmla="*/ 47088 w 47700"/>
                  <a:gd name="connsiteY3" fmla="*/ 13933 h 26724"/>
                  <a:gd name="connsiteX4" fmla="*/ 46373 w 47700"/>
                  <a:gd name="connsiteY4" fmla="*/ 8325 h 26724"/>
                  <a:gd name="connsiteX5" fmla="*/ 28800 w 47700"/>
                  <a:gd name="connsiteY5" fmla="*/ 1396 h 26724"/>
                  <a:gd name="connsiteX6" fmla="*/ 13084 w 47700"/>
                  <a:gd name="connsiteY6" fmla="*/ 15919 h 26724"/>
                  <a:gd name="connsiteX7" fmla="*/ 22299 w 47700"/>
                  <a:gd name="connsiteY7" fmla="*/ 10032 h 26724"/>
                  <a:gd name="connsiteX8" fmla="*/ 36515 w 47700"/>
                  <a:gd name="connsiteY8" fmla="*/ 12361 h 26724"/>
                  <a:gd name="connsiteX9" fmla="*/ 13084 w 47700"/>
                  <a:gd name="connsiteY9" fmla="*/ 15919 h 2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00" h="26724">
                    <a:moveTo>
                      <a:pt x="28800" y="1396"/>
                    </a:moveTo>
                    <a:cubicBezTo>
                      <a:pt x="25514" y="-3569"/>
                      <a:pt x="7297" y="5996"/>
                      <a:pt x="5083" y="10075"/>
                    </a:cubicBezTo>
                    <a:cubicBezTo>
                      <a:pt x="1796" y="12790"/>
                      <a:pt x="-2847" y="18033"/>
                      <a:pt x="2297" y="21355"/>
                    </a:cubicBezTo>
                    <a:cubicBezTo>
                      <a:pt x="16370" y="29535"/>
                      <a:pt x="38016" y="29342"/>
                      <a:pt x="47088" y="13933"/>
                    </a:cubicBezTo>
                    <a:cubicBezTo>
                      <a:pt x="48088" y="12261"/>
                      <a:pt x="47874" y="9654"/>
                      <a:pt x="46373" y="8325"/>
                    </a:cubicBezTo>
                    <a:cubicBezTo>
                      <a:pt x="41659" y="4217"/>
                      <a:pt x="35301" y="1874"/>
                      <a:pt x="28800" y="1396"/>
                    </a:cubicBezTo>
                    <a:close/>
                    <a:moveTo>
                      <a:pt x="13084" y="15919"/>
                    </a:moveTo>
                    <a:cubicBezTo>
                      <a:pt x="16012" y="13769"/>
                      <a:pt x="19227" y="12004"/>
                      <a:pt x="22299" y="10032"/>
                    </a:cubicBezTo>
                    <a:cubicBezTo>
                      <a:pt x="27228" y="9590"/>
                      <a:pt x="32086" y="9754"/>
                      <a:pt x="36515" y="12361"/>
                    </a:cubicBezTo>
                    <a:cubicBezTo>
                      <a:pt x="30443" y="18048"/>
                      <a:pt x="21085" y="18483"/>
                      <a:pt x="13084" y="159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87" name="Grafika 3" descr="Klasa z tablicą i alfabetem">
                <a:extLst>
                  <a:ext uri="{FF2B5EF4-FFF2-40B4-BE49-F238E27FC236}">
                    <a16:creationId xmlns:a16="http://schemas.microsoft.com/office/drawing/2014/main" id="{5BEA08EE-C1A6-2E49-68D1-3FE5E30246A9}"/>
                  </a:ext>
                </a:extLst>
              </p:cNvPr>
              <p:cNvGrpSpPr/>
              <p:nvPr/>
            </p:nvGrpSpPr>
            <p:grpSpPr>
              <a:xfrm>
                <a:off x="7788365" y="3026771"/>
                <a:ext cx="181586" cy="36719"/>
                <a:chOff x="7788365" y="3026771"/>
                <a:chExt cx="181586" cy="36719"/>
              </a:xfrm>
              <a:solidFill>
                <a:schemeClr val="accent5"/>
              </a:solidFill>
            </p:grpSpPr>
            <p:sp>
              <p:nvSpPr>
                <p:cNvPr id="289" name="Dowolny kształt: kształt 288">
                  <a:extLst>
                    <a:ext uri="{FF2B5EF4-FFF2-40B4-BE49-F238E27FC236}">
                      <a16:creationId xmlns:a16="http://schemas.microsoft.com/office/drawing/2014/main" id="{36686EF7-C84E-BA72-19BE-6F2CCC1ADC03}"/>
                    </a:ext>
                  </a:extLst>
                </p:cNvPr>
                <p:cNvSpPr/>
                <p:nvPr/>
              </p:nvSpPr>
              <p:spPr>
                <a:xfrm>
                  <a:off x="7939709" y="3026771"/>
                  <a:ext cx="30242" cy="30805"/>
                </a:xfrm>
                <a:custGeom>
                  <a:avLst/>
                  <a:gdLst>
                    <a:gd name="connsiteX0" fmla="*/ 15142 w 30242"/>
                    <a:gd name="connsiteY0" fmla="*/ 0 h 30805"/>
                    <a:gd name="connsiteX1" fmla="*/ 27858 w 30242"/>
                    <a:gd name="connsiteY1" fmla="*/ 23631 h 30805"/>
                    <a:gd name="connsiteX2" fmla="*/ 2426 w 30242"/>
                    <a:gd name="connsiteY2" fmla="*/ 23631 h 30805"/>
                    <a:gd name="connsiteX3" fmla="*/ 15142 w 30242"/>
                    <a:gd name="connsiteY3" fmla="*/ 0 h 3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242" h="30805">
                      <a:moveTo>
                        <a:pt x="15142" y="0"/>
                      </a:moveTo>
                      <a:cubicBezTo>
                        <a:pt x="27143" y="-22"/>
                        <a:pt x="34216" y="13659"/>
                        <a:pt x="27858" y="23631"/>
                      </a:cubicBezTo>
                      <a:cubicBezTo>
                        <a:pt x="22429" y="33197"/>
                        <a:pt x="7856" y="33197"/>
                        <a:pt x="2426" y="23631"/>
                      </a:cubicBezTo>
                      <a:cubicBezTo>
                        <a:pt x="-4003" y="13659"/>
                        <a:pt x="3069" y="-22"/>
                        <a:pt x="151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144" cap="flat">
                  <a:solidFill>
                    <a:schemeClr val="accent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0" name="Dowolny kształt: kształt 289">
                  <a:extLst>
                    <a:ext uri="{FF2B5EF4-FFF2-40B4-BE49-F238E27FC236}">
                      <a16:creationId xmlns:a16="http://schemas.microsoft.com/office/drawing/2014/main" id="{BE0A80B0-6AF2-1C5B-6068-C5712487EF73}"/>
                    </a:ext>
                  </a:extLst>
                </p:cNvPr>
                <p:cNvSpPr/>
                <p:nvPr/>
              </p:nvSpPr>
              <p:spPr>
                <a:xfrm>
                  <a:off x="7869063" y="3035762"/>
                  <a:ext cx="26485" cy="27180"/>
                </a:xfrm>
                <a:custGeom>
                  <a:avLst/>
                  <a:gdLst>
                    <a:gd name="connsiteX0" fmla="*/ 992 w 26485"/>
                    <a:gd name="connsiteY0" fmla="*/ 9268 h 27180"/>
                    <a:gd name="connsiteX1" fmla="*/ 25995 w 26485"/>
                    <a:gd name="connsiteY1" fmla="*/ 17619 h 27180"/>
                    <a:gd name="connsiteX2" fmla="*/ 992 w 26485"/>
                    <a:gd name="connsiteY2" fmla="*/ 9268 h 27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85" h="27180">
                      <a:moveTo>
                        <a:pt x="992" y="9268"/>
                      </a:moveTo>
                      <a:cubicBezTo>
                        <a:pt x="6850" y="-7827"/>
                        <a:pt x="30138" y="946"/>
                        <a:pt x="25995" y="17619"/>
                      </a:cubicBezTo>
                      <a:cubicBezTo>
                        <a:pt x="20709" y="35079"/>
                        <a:pt x="-5366" y="26435"/>
                        <a:pt x="992" y="9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144" cap="flat">
                  <a:solidFill>
                    <a:schemeClr val="accent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1" name="Dowolny kształt: kształt 290">
                  <a:extLst>
                    <a:ext uri="{FF2B5EF4-FFF2-40B4-BE49-F238E27FC236}">
                      <a16:creationId xmlns:a16="http://schemas.microsoft.com/office/drawing/2014/main" id="{1A8D7135-EF68-2DAC-A84D-DBA1AA52C7F6}"/>
                    </a:ext>
                  </a:extLst>
                </p:cNvPr>
                <p:cNvSpPr/>
                <p:nvPr/>
              </p:nvSpPr>
              <p:spPr>
                <a:xfrm>
                  <a:off x="7788365" y="3033093"/>
                  <a:ext cx="30371" cy="30397"/>
                </a:xfrm>
                <a:custGeom>
                  <a:avLst/>
                  <a:gdLst>
                    <a:gd name="connsiteX0" fmla="*/ 4466 w 30371"/>
                    <a:gd name="connsiteY0" fmla="*/ 4508 h 30397"/>
                    <a:gd name="connsiteX1" fmla="*/ 25897 w 30371"/>
                    <a:gd name="connsiteY1" fmla="*/ 25889 h 30397"/>
                    <a:gd name="connsiteX2" fmla="*/ 4466 w 30371"/>
                    <a:gd name="connsiteY2" fmla="*/ 4508 h 3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71" h="30397">
                      <a:moveTo>
                        <a:pt x="4466" y="4508"/>
                      </a:moveTo>
                      <a:cubicBezTo>
                        <a:pt x="18968" y="-9251"/>
                        <a:pt x="39542" y="11552"/>
                        <a:pt x="25897" y="25889"/>
                      </a:cubicBezTo>
                      <a:cubicBezTo>
                        <a:pt x="11467" y="39648"/>
                        <a:pt x="-9179" y="18845"/>
                        <a:pt x="4466" y="45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144" cap="flat">
                  <a:solidFill>
                    <a:schemeClr val="accent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88" name="Dowolny kształt: kształt 287">
                <a:extLst>
                  <a:ext uri="{FF2B5EF4-FFF2-40B4-BE49-F238E27FC236}">
                    <a16:creationId xmlns:a16="http://schemas.microsoft.com/office/drawing/2014/main" id="{9D5D18D6-3803-83F9-7165-9BCE7DB54425}"/>
                  </a:ext>
                </a:extLst>
              </p:cNvPr>
              <p:cNvSpPr/>
              <p:nvPr/>
            </p:nvSpPr>
            <p:spPr>
              <a:xfrm>
                <a:off x="7284788" y="1908248"/>
                <a:ext cx="1153281" cy="1335552"/>
              </a:xfrm>
              <a:custGeom>
                <a:avLst/>
                <a:gdLst>
                  <a:gd name="connsiteX0" fmla="*/ 5694 w 1153281"/>
                  <a:gd name="connsiteY0" fmla="*/ 719058 h 1335552"/>
                  <a:gd name="connsiteX1" fmla="*/ 37627 w 1153281"/>
                  <a:gd name="connsiteY1" fmla="*/ 714922 h 1335552"/>
                  <a:gd name="connsiteX2" fmla="*/ 123852 w 1153281"/>
                  <a:gd name="connsiteY2" fmla="*/ 696098 h 1335552"/>
                  <a:gd name="connsiteX3" fmla="*/ 78775 w 1153281"/>
                  <a:gd name="connsiteY3" fmla="*/ 730567 h 1335552"/>
                  <a:gd name="connsiteX4" fmla="*/ 232509 w 1153281"/>
                  <a:gd name="connsiteY4" fmla="*/ 696870 h 1335552"/>
                  <a:gd name="connsiteX5" fmla="*/ 211291 w 1153281"/>
                  <a:gd name="connsiteY5" fmla="*/ 708450 h 1335552"/>
                  <a:gd name="connsiteX6" fmla="*/ 180216 w 1153281"/>
                  <a:gd name="connsiteY6" fmla="*/ 730367 h 1335552"/>
                  <a:gd name="connsiteX7" fmla="*/ 183074 w 1153281"/>
                  <a:gd name="connsiteY7" fmla="*/ 741239 h 1335552"/>
                  <a:gd name="connsiteX8" fmla="*/ 229723 w 1153281"/>
                  <a:gd name="connsiteY8" fmla="*/ 751048 h 1335552"/>
                  <a:gd name="connsiteX9" fmla="*/ 323234 w 1153281"/>
                  <a:gd name="connsiteY9" fmla="*/ 717836 h 1335552"/>
                  <a:gd name="connsiteX10" fmla="*/ 291373 w 1153281"/>
                  <a:gd name="connsiteY10" fmla="*/ 758213 h 1335552"/>
                  <a:gd name="connsiteX11" fmla="*/ 372883 w 1153281"/>
                  <a:gd name="connsiteY11" fmla="*/ 772879 h 1335552"/>
                  <a:gd name="connsiteX12" fmla="*/ 405030 w 1153281"/>
                  <a:gd name="connsiteY12" fmla="*/ 744140 h 1335552"/>
                  <a:gd name="connsiteX13" fmla="*/ 405030 w 1153281"/>
                  <a:gd name="connsiteY13" fmla="*/ 750026 h 1335552"/>
                  <a:gd name="connsiteX14" fmla="*/ 416460 w 1153281"/>
                  <a:gd name="connsiteY14" fmla="*/ 767014 h 1335552"/>
                  <a:gd name="connsiteX15" fmla="*/ 453750 w 1153281"/>
                  <a:gd name="connsiteY15" fmla="*/ 767600 h 1335552"/>
                  <a:gd name="connsiteX16" fmla="*/ 543619 w 1153281"/>
                  <a:gd name="connsiteY16" fmla="*/ 902217 h 1335552"/>
                  <a:gd name="connsiteX17" fmla="*/ 539261 w 1153281"/>
                  <a:gd name="connsiteY17" fmla="*/ 1012273 h 1335552"/>
                  <a:gd name="connsiteX18" fmla="*/ 458108 w 1153281"/>
                  <a:gd name="connsiteY18" fmla="*/ 1030740 h 1335552"/>
                  <a:gd name="connsiteX19" fmla="*/ 431533 w 1153281"/>
                  <a:gd name="connsiteY19" fmla="*/ 1043563 h 1335552"/>
                  <a:gd name="connsiteX20" fmla="*/ 418246 w 1153281"/>
                  <a:gd name="connsiteY20" fmla="*/ 1059558 h 1335552"/>
                  <a:gd name="connsiteX21" fmla="*/ 437677 w 1153281"/>
                  <a:gd name="connsiteY21" fmla="*/ 1194010 h 1335552"/>
                  <a:gd name="connsiteX22" fmla="*/ 577052 w 1153281"/>
                  <a:gd name="connsiteY22" fmla="*/ 1335528 h 1335552"/>
                  <a:gd name="connsiteX23" fmla="*/ 720070 w 1153281"/>
                  <a:gd name="connsiteY23" fmla="*/ 1197904 h 1335552"/>
                  <a:gd name="connsiteX24" fmla="*/ 740072 w 1153281"/>
                  <a:gd name="connsiteY24" fmla="*/ 1071295 h 1335552"/>
                  <a:gd name="connsiteX25" fmla="*/ 737429 w 1153281"/>
                  <a:gd name="connsiteY25" fmla="*/ 1060208 h 1335552"/>
                  <a:gd name="connsiteX26" fmla="*/ 630415 w 1153281"/>
                  <a:gd name="connsiteY26" fmla="*/ 1013202 h 1335552"/>
                  <a:gd name="connsiteX27" fmla="*/ 641345 w 1153281"/>
                  <a:gd name="connsiteY27" fmla="*/ 865069 h 1335552"/>
                  <a:gd name="connsiteX28" fmla="*/ 693424 w 1153281"/>
                  <a:gd name="connsiteY28" fmla="*/ 761156 h 1335552"/>
                  <a:gd name="connsiteX29" fmla="*/ 708497 w 1153281"/>
                  <a:gd name="connsiteY29" fmla="*/ 843809 h 1335552"/>
                  <a:gd name="connsiteX30" fmla="*/ 771433 w 1153281"/>
                  <a:gd name="connsiteY30" fmla="*/ 895023 h 1335552"/>
                  <a:gd name="connsiteX31" fmla="*/ 782291 w 1153281"/>
                  <a:gd name="connsiteY31" fmla="*/ 886722 h 1335552"/>
                  <a:gd name="connsiteX32" fmla="*/ 763004 w 1153281"/>
                  <a:gd name="connsiteY32" fmla="*/ 804176 h 1335552"/>
                  <a:gd name="connsiteX33" fmla="*/ 772290 w 1153281"/>
                  <a:gd name="connsiteY33" fmla="*/ 836880 h 1335552"/>
                  <a:gd name="connsiteX34" fmla="*/ 790149 w 1153281"/>
                  <a:gd name="connsiteY34" fmla="*/ 877706 h 1335552"/>
                  <a:gd name="connsiteX35" fmla="*/ 865230 w 1153281"/>
                  <a:gd name="connsiteY35" fmla="*/ 934121 h 1335552"/>
                  <a:gd name="connsiteX36" fmla="*/ 876589 w 1153281"/>
                  <a:gd name="connsiteY36" fmla="*/ 922698 h 1335552"/>
                  <a:gd name="connsiteX37" fmla="*/ 884090 w 1153281"/>
                  <a:gd name="connsiteY37" fmla="*/ 873813 h 1335552"/>
                  <a:gd name="connsiteX38" fmla="*/ 906664 w 1153281"/>
                  <a:gd name="connsiteY38" fmla="*/ 825593 h 1335552"/>
                  <a:gd name="connsiteX39" fmla="*/ 891663 w 1153281"/>
                  <a:gd name="connsiteY39" fmla="*/ 788224 h 1335552"/>
                  <a:gd name="connsiteX40" fmla="*/ 887233 w 1153281"/>
                  <a:gd name="connsiteY40" fmla="*/ 753312 h 1335552"/>
                  <a:gd name="connsiteX41" fmla="*/ 897878 w 1153281"/>
                  <a:gd name="connsiteY41" fmla="*/ 684204 h 1335552"/>
                  <a:gd name="connsiteX42" fmla="*/ 907665 w 1153281"/>
                  <a:gd name="connsiteY42" fmla="*/ 716458 h 1335552"/>
                  <a:gd name="connsiteX43" fmla="*/ 959885 w 1153281"/>
                  <a:gd name="connsiteY43" fmla="*/ 788338 h 1335552"/>
                  <a:gd name="connsiteX44" fmla="*/ 1000676 w 1153281"/>
                  <a:gd name="connsiteY44" fmla="*/ 801490 h 1335552"/>
                  <a:gd name="connsiteX45" fmla="*/ 1005963 w 1153281"/>
                  <a:gd name="connsiteY45" fmla="*/ 792160 h 1335552"/>
                  <a:gd name="connsiteX46" fmla="*/ 983317 w 1153281"/>
                  <a:gd name="connsiteY46" fmla="*/ 746504 h 1335552"/>
                  <a:gd name="connsiteX47" fmla="*/ 1028751 w 1153281"/>
                  <a:gd name="connsiteY47" fmla="*/ 809498 h 1335552"/>
                  <a:gd name="connsiteX48" fmla="*/ 1106260 w 1153281"/>
                  <a:gd name="connsiteY48" fmla="*/ 855668 h 1335552"/>
                  <a:gd name="connsiteX49" fmla="*/ 1115976 w 1153281"/>
                  <a:gd name="connsiteY49" fmla="*/ 848281 h 1335552"/>
                  <a:gd name="connsiteX50" fmla="*/ 1106475 w 1153281"/>
                  <a:gd name="connsiteY50" fmla="*/ 734796 h 1335552"/>
                  <a:gd name="connsiteX51" fmla="*/ 1022464 w 1153281"/>
                  <a:gd name="connsiteY51" fmla="*/ 703113 h 1335552"/>
                  <a:gd name="connsiteX52" fmla="*/ 1022250 w 1153281"/>
                  <a:gd name="connsiteY52" fmla="*/ 702299 h 1335552"/>
                  <a:gd name="connsiteX53" fmla="*/ 1081114 w 1153281"/>
                  <a:gd name="connsiteY53" fmla="*/ 704999 h 1335552"/>
                  <a:gd name="connsiteX54" fmla="*/ 1130549 w 1153281"/>
                  <a:gd name="connsiteY54" fmla="*/ 739189 h 1335552"/>
                  <a:gd name="connsiteX55" fmla="*/ 1153267 w 1153281"/>
                  <a:gd name="connsiteY55" fmla="*/ 715915 h 1335552"/>
                  <a:gd name="connsiteX56" fmla="*/ 1111475 w 1153281"/>
                  <a:gd name="connsiteY56" fmla="*/ 648485 h 1335552"/>
                  <a:gd name="connsiteX57" fmla="*/ 1058398 w 1153281"/>
                  <a:gd name="connsiteY57" fmla="*/ 587020 h 1335552"/>
                  <a:gd name="connsiteX58" fmla="*/ 989031 w 1153281"/>
                  <a:gd name="connsiteY58" fmla="*/ 538085 h 1335552"/>
                  <a:gd name="connsiteX59" fmla="*/ 914522 w 1153281"/>
                  <a:gd name="connsiteY59" fmla="*/ 514090 h 1335552"/>
                  <a:gd name="connsiteX60" fmla="*/ 848729 w 1153281"/>
                  <a:gd name="connsiteY60" fmla="*/ 503188 h 1335552"/>
                  <a:gd name="connsiteX61" fmla="*/ 877161 w 1153281"/>
                  <a:gd name="connsiteY61" fmla="*/ 475277 h 1335552"/>
                  <a:gd name="connsiteX62" fmla="*/ 871588 w 1153281"/>
                  <a:gd name="connsiteY62" fmla="*/ 438173 h 1335552"/>
                  <a:gd name="connsiteX63" fmla="*/ 873160 w 1153281"/>
                  <a:gd name="connsiteY63" fmla="*/ 419592 h 1335552"/>
                  <a:gd name="connsiteX64" fmla="*/ 866588 w 1153281"/>
                  <a:gd name="connsiteY64" fmla="*/ 391374 h 1335552"/>
                  <a:gd name="connsiteX65" fmla="*/ 819439 w 1153281"/>
                  <a:gd name="connsiteY65" fmla="*/ 394453 h 1335552"/>
                  <a:gd name="connsiteX66" fmla="*/ 769933 w 1153281"/>
                  <a:gd name="connsiteY66" fmla="*/ 402204 h 1335552"/>
                  <a:gd name="connsiteX67" fmla="*/ 840728 w 1153281"/>
                  <a:gd name="connsiteY67" fmla="*/ 349348 h 1335552"/>
                  <a:gd name="connsiteX68" fmla="*/ 825868 w 1153281"/>
                  <a:gd name="connsiteY68" fmla="*/ 327430 h 1335552"/>
                  <a:gd name="connsiteX69" fmla="*/ 777077 w 1153281"/>
                  <a:gd name="connsiteY69" fmla="*/ 347312 h 1335552"/>
                  <a:gd name="connsiteX70" fmla="*/ 760218 w 1153281"/>
                  <a:gd name="connsiteY70" fmla="*/ 354484 h 1335552"/>
                  <a:gd name="connsiteX71" fmla="*/ 672635 w 1153281"/>
                  <a:gd name="connsiteY71" fmla="*/ 291197 h 1335552"/>
                  <a:gd name="connsiteX72" fmla="*/ 651275 w 1153281"/>
                  <a:gd name="connsiteY72" fmla="*/ 332360 h 1335552"/>
                  <a:gd name="connsiteX73" fmla="*/ 670778 w 1153281"/>
                  <a:gd name="connsiteY73" fmla="*/ 366500 h 1335552"/>
                  <a:gd name="connsiteX74" fmla="*/ 614842 w 1153281"/>
                  <a:gd name="connsiteY74" fmla="*/ 360070 h 1335552"/>
                  <a:gd name="connsiteX75" fmla="*/ 596125 w 1153281"/>
                  <a:gd name="connsiteY75" fmla="*/ 394375 h 1335552"/>
                  <a:gd name="connsiteX76" fmla="*/ 636344 w 1153281"/>
                  <a:gd name="connsiteY76" fmla="*/ 518090 h 1335552"/>
                  <a:gd name="connsiteX77" fmla="*/ 686994 w 1153281"/>
                  <a:gd name="connsiteY77" fmla="*/ 512768 h 1335552"/>
                  <a:gd name="connsiteX78" fmla="*/ 641560 w 1153281"/>
                  <a:gd name="connsiteY78" fmla="*/ 607323 h 1335552"/>
                  <a:gd name="connsiteX79" fmla="*/ 608984 w 1153281"/>
                  <a:gd name="connsiteY79" fmla="*/ 590499 h 1335552"/>
                  <a:gd name="connsiteX80" fmla="*/ 546762 w 1153281"/>
                  <a:gd name="connsiteY80" fmla="*/ 606730 h 1335552"/>
                  <a:gd name="connsiteX81" fmla="*/ 436106 w 1153281"/>
                  <a:gd name="connsiteY81" fmla="*/ 174090 h 1335552"/>
                  <a:gd name="connsiteX82" fmla="*/ 547691 w 1153281"/>
                  <a:gd name="connsiteY82" fmla="*/ 108817 h 1335552"/>
                  <a:gd name="connsiteX83" fmla="*/ 526045 w 1153281"/>
                  <a:gd name="connsiteY83" fmla="*/ 80050 h 1335552"/>
                  <a:gd name="connsiteX84" fmla="*/ 487469 w 1153281"/>
                  <a:gd name="connsiteY84" fmla="*/ 84993 h 1335552"/>
                  <a:gd name="connsiteX85" fmla="*/ 507114 w 1153281"/>
                  <a:gd name="connsiteY85" fmla="*/ 66877 h 1335552"/>
                  <a:gd name="connsiteX86" fmla="*/ 493113 w 1153281"/>
                  <a:gd name="connsiteY86" fmla="*/ 28822 h 1335552"/>
                  <a:gd name="connsiteX87" fmla="*/ 456608 w 1153281"/>
                  <a:gd name="connsiteY87" fmla="*/ 31408 h 1335552"/>
                  <a:gd name="connsiteX88" fmla="*/ 414817 w 1153281"/>
                  <a:gd name="connsiteY88" fmla="*/ 90808 h 1335552"/>
                  <a:gd name="connsiteX89" fmla="*/ 436820 w 1153281"/>
                  <a:gd name="connsiteY89" fmla="*/ 54561 h 1335552"/>
                  <a:gd name="connsiteX90" fmla="*/ 378813 w 1153281"/>
                  <a:gd name="connsiteY90" fmla="*/ 31729 h 1335552"/>
                  <a:gd name="connsiteX91" fmla="*/ 359167 w 1153281"/>
                  <a:gd name="connsiteY91" fmla="*/ 56218 h 1335552"/>
                  <a:gd name="connsiteX92" fmla="*/ 376241 w 1153281"/>
                  <a:gd name="connsiteY92" fmla="*/ 26650 h 1335552"/>
                  <a:gd name="connsiteX93" fmla="*/ 358810 w 1153281"/>
                  <a:gd name="connsiteY93" fmla="*/ 5047 h 1335552"/>
                  <a:gd name="connsiteX94" fmla="*/ 337593 w 1153281"/>
                  <a:gd name="connsiteY94" fmla="*/ 10305 h 1335552"/>
                  <a:gd name="connsiteX95" fmla="*/ 323377 w 1153281"/>
                  <a:gd name="connsiteY95" fmla="*/ 11777 h 1335552"/>
                  <a:gd name="connsiteX96" fmla="*/ 292802 w 1153281"/>
                  <a:gd name="connsiteY96" fmla="*/ 1447 h 1335552"/>
                  <a:gd name="connsiteX97" fmla="*/ 283086 w 1153281"/>
                  <a:gd name="connsiteY97" fmla="*/ 39323 h 1335552"/>
                  <a:gd name="connsiteX98" fmla="*/ 280014 w 1153281"/>
                  <a:gd name="connsiteY98" fmla="*/ 34472 h 1335552"/>
                  <a:gd name="connsiteX99" fmla="*/ 245510 w 1153281"/>
                  <a:gd name="connsiteY99" fmla="*/ 11027 h 1335552"/>
                  <a:gd name="connsiteX100" fmla="*/ 191432 w 1153281"/>
                  <a:gd name="connsiteY100" fmla="*/ 15277 h 1335552"/>
                  <a:gd name="connsiteX101" fmla="*/ 182716 w 1153281"/>
                  <a:gd name="connsiteY101" fmla="*/ 23935 h 1335552"/>
                  <a:gd name="connsiteX102" fmla="*/ 195504 w 1153281"/>
                  <a:gd name="connsiteY102" fmla="*/ 44452 h 1335552"/>
                  <a:gd name="connsiteX103" fmla="*/ 152142 w 1153281"/>
                  <a:gd name="connsiteY103" fmla="*/ 31622 h 1335552"/>
                  <a:gd name="connsiteX104" fmla="*/ 70774 w 1153281"/>
                  <a:gd name="connsiteY104" fmla="*/ 32229 h 1335552"/>
                  <a:gd name="connsiteX105" fmla="*/ 66773 w 1153281"/>
                  <a:gd name="connsiteY105" fmla="*/ 47467 h 1335552"/>
                  <a:gd name="connsiteX106" fmla="*/ 134211 w 1153281"/>
                  <a:gd name="connsiteY106" fmla="*/ 71899 h 1335552"/>
                  <a:gd name="connsiteX107" fmla="*/ 163571 w 1153281"/>
                  <a:gd name="connsiteY107" fmla="*/ 98716 h 1335552"/>
                  <a:gd name="connsiteX108" fmla="*/ 245082 w 1153281"/>
                  <a:gd name="connsiteY108" fmla="*/ 92815 h 1335552"/>
                  <a:gd name="connsiteX109" fmla="*/ 246081 w 1153281"/>
                  <a:gd name="connsiteY109" fmla="*/ 93280 h 1335552"/>
                  <a:gd name="connsiteX110" fmla="*/ 224222 w 1153281"/>
                  <a:gd name="connsiteY110" fmla="*/ 96537 h 1335552"/>
                  <a:gd name="connsiteX111" fmla="*/ 205505 w 1153281"/>
                  <a:gd name="connsiteY111" fmla="*/ 122541 h 1335552"/>
                  <a:gd name="connsiteX112" fmla="*/ 238724 w 1153281"/>
                  <a:gd name="connsiteY112" fmla="*/ 142729 h 1335552"/>
                  <a:gd name="connsiteX113" fmla="*/ 295017 w 1153281"/>
                  <a:gd name="connsiteY113" fmla="*/ 140114 h 1335552"/>
                  <a:gd name="connsiteX114" fmla="*/ 322234 w 1153281"/>
                  <a:gd name="connsiteY114" fmla="*/ 130849 h 1335552"/>
                  <a:gd name="connsiteX115" fmla="*/ 337522 w 1153281"/>
                  <a:gd name="connsiteY115" fmla="*/ 128341 h 1335552"/>
                  <a:gd name="connsiteX116" fmla="*/ 317448 w 1153281"/>
                  <a:gd name="connsiteY116" fmla="*/ 140807 h 1335552"/>
                  <a:gd name="connsiteX117" fmla="*/ 331593 w 1153281"/>
                  <a:gd name="connsiteY117" fmla="*/ 170940 h 1335552"/>
                  <a:gd name="connsiteX118" fmla="*/ 374883 w 1153281"/>
                  <a:gd name="connsiteY118" fmla="*/ 170404 h 1335552"/>
                  <a:gd name="connsiteX119" fmla="*/ 409888 w 1153281"/>
                  <a:gd name="connsiteY119" fmla="*/ 169675 h 1335552"/>
                  <a:gd name="connsiteX120" fmla="*/ 462394 w 1153281"/>
                  <a:gd name="connsiteY120" fmla="*/ 266094 h 1335552"/>
                  <a:gd name="connsiteX121" fmla="*/ 527331 w 1153281"/>
                  <a:gd name="connsiteY121" fmla="*/ 618060 h 1335552"/>
                  <a:gd name="connsiteX122" fmla="*/ 388814 w 1153281"/>
                  <a:gd name="connsiteY122" fmla="*/ 346761 h 1335552"/>
                  <a:gd name="connsiteX123" fmla="*/ 428747 w 1153281"/>
                  <a:gd name="connsiteY123" fmla="*/ 355370 h 1335552"/>
                  <a:gd name="connsiteX124" fmla="*/ 435963 w 1153281"/>
                  <a:gd name="connsiteY124" fmla="*/ 301992 h 1335552"/>
                  <a:gd name="connsiteX125" fmla="*/ 372097 w 1153281"/>
                  <a:gd name="connsiteY125" fmla="*/ 291419 h 1335552"/>
                  <a:gd name="connsiteX126" fmla="*/ 325520 w 1153281"/>
                  <a:gd name="connsiteY126" fmla="*/ 186577 h 1335552"/>
                  <a:gd name="connsiteX127" fmla="*/ 266870 w 1153281"/>
                  <a:gd name="connsiteY127" fmla="*/ 176947 h 1335552"/>
                  <a:gd name="connsiteX128" fmla="*/ 217864 w 1153281"/>
                  <a:gd name="connsiteY128" fmla="*/ 156781 h 1335552"/>
                  <a:gd name="connsiteX129" fmla="*/ 140569 w 1153281"/>
                  <a:gd name="connsiteY129" fmla="*/ 175611 h 1335552"/>
                  <a:gd name="connsiteX130" fmla="*/ 109993 w 1153281"/>
                  <a:gd name="connsiteY130" fmla="*/ 182827 h 1335552"/>
                  <a:gd name="connsiteX131" fmla="*/ 53772 w 1153281"/>
                  <a:gd name="connsiteY131" fmla="*/ 264923 h 1335552"/>
                  <a:gd name="connsiteX132" fmla="*/ 58416 w 1153281"/>
                  <a:gd name="connsiteY132" fmla="*/ 276231 h 1335552"/>
                  <a:gd name="connsiteX133" fmla="*/ 127210 w 1153281"/>
                  <a:gd name="connsiteY133" fmla="*/ 277438 h 1335552"/>
                  <a:gd name="connsiteX134" fmla="*/ 145354 w 1153281"/>
                  <a:gd name="connsiteY134" fmla="*/ 285418 h 1335552"/>
                  <a:gd name="connsiteX135" fmla="*/ 203005 w 1153281"/>
                  <a:gd name="connsiteY135" fmla="*/ 297255 h 1335552"/>
                  <a:gd name="connsiteX136" fmla="*/ 245153 w 1153281"/>
                  <a:gd name="connsiteY136" fmla="*/ 289847 h 1335552"/>
                  <a:gd name="connsiteX137" fmla="*/ 253083 w 1153281"/>
                  <a:gd name="connsiteY137" fmla="*/ 297155 h 1335552"/>
                  <a:gd name="connsiteX138" fmla="*/ 198218 w 1153281"/>
                  <a:gd name="connsiteY138" fmla="*/ 341118 h 1335552"/>
                  <a:gd name="connsiteX139" fmla="*/ 255297 w 1153281"/>
                  <a:gd name="connsiteY139" fmla="*/ 364142 h 1335552"/>
                  <a:gd name="connsiteX140" fmla="*/ 312447 w 1153281"/>
                  <a:gd name="connsiteY140" fmla="*/ 335882 h 1335552"/>
                  <a:gd name="connsiteX141" fmla="*/ 322876 w 1153281"/>
                  <a:gd name="connsiteY141" fmla="*/ 333060 h 1335552"/>
                  <a:gd name="connsiteX142" fmla="*/ 370597 w 1153281"/>
                  <a:gd name="connsiteY142" fmla="*/ 354048 h 1335552"/>
                  <a:gd name="connsiteX143" fmla="*/ 513972 w 1153281"/>
                  <a:gd name="connsiteY143" fmla="*/ 647020 h 1335552"/>
                  <a:gd name="connsiteX144" fmla="*/ 450750 w 1153281"/>
                  <a:gd name="connsiteY144" fmla="*/ 631497 h 1335552"/>
                  <a:gd name="connsiteX145" fmla="*/ 406673 w 1153281"/>
                  <a:gd name="connsiteY145" fmla="*/ 576833 h 1335552"/>
                  <a:gd name="connsiteX146" fmla="*/ 375098 w 1153281"/>
                  <a:gd name="connsiteY146" fmla="*/ 566089 h 1335552"/>
                  <a:gd name="connsiteX147" fmla="*/ 366668 w 1153281"/>
                  <a:gd name="connsiteY147" fmla="*/ 580391 h 1335552"/>
                  <a:gd name="connsiteX148" fmla="*/ 339450 w 1153281"/>
                  <a:gd name="connsiteY148" fmla="*/ 571090 h 1335552"/>
                  <a:gd name="connsiteX149" fmla="*/ 311804 w 1153281"/>
                  <a:gd name="connsiteY149" fmla="*/ 571675 h 1335552"/>
                  <a:gd name="connsiteX150" fmla="*/ 289230 w 1153281"/>
                  <a:gd name="connsiteY150" fmla="*/ 566825 h 1335552"/>
                  <a:gd name="connsiteX151" fmla="*/ 275085 w 1153281"/>
                  <a:gd name="connsiteY151" fmla="*/ 577040 h 1335552"/>
                  <a:gd name="connsiteX152" fmla="*/ 298731 w 1153281"/>
                  <a:gd name="connsiteY152" fmla="*/ 631176 h 1335552"/>
                  <a:gd name="connsiteX153" fmla="*/ 298088 w 1153281"/>
                  <a:gd name="connsiteY153" fmla="*/ 631576 h 1335552"/>
                  <a:gd name="connsiteX154" fmla="*/ 270513 w 1153281"/>
                  <a:gd name="connsiteY154" fmla="*/ 597857 h 1335552"/>
                  <a:gd name="connsiteX155" fmla="*/ 221150 w 1153281"/>
                  <a:gd name="connsiteY155" fmla="*/ 603386 h 1335552"/>
                  <a:gd name="connsiteX156" fmla="*/ 166786 w 1153281"/>
                  <a:gd name="connsiteY156" fmla="*/ 603701 h 1335552"/>
                  <a:gd name="connsiteX157" fmla="*/ 165143 w 1153281"/>
                  <a:gd name="connsiteY157" fmla="*/ 617138 h 1335552"/>
                  <a:gd name="connsiteX158" fmla="*/ 118994 w 1153281"/>
                  <a:gd name="connsiteY158" fmla="*/ 629818 h 1335552"/>
                  <a:gd name="connsiteX159" fmla="*/ 82490 w 1153281"/>
                  <a:gd name="connsiteY159" fmla="*/ 644313 h 1335552"/>
                  <a:gd name="connsiteX160" fmla="*/ 90634 w 1153281"/>
                  <a:gd name="connsiteY160" fmla="*/ 661701 h 1335552"/>
                  <a:gd name="connsiteX161" fmla="*/ 2265 w 1153281"/>
                  <a:gd name="connsiteY161" fmla="*/ 706128 h 1335552"/>
                  <a:gd name="connsiteX162" fmla="*/ 5694 w 1153281"/>
                  <a:gd name="connsiteY162" fmla="*/ 719058 h 1335552"/>
                  <a:gd name="connsiteX163" fmla="*/ 337164 w 1153281"/>
                  <a:gd name="connsiteY163" fmla="*/ 324323 h 1335552"/>
                  <a:gd name="connsiteX164" fmla="*/ 313662 w 1153281"/>
                  <a:gd name="connsiteY164" fmla="*/ 316393 h 1335552"/>
                  <a:gd name="connsiteX165" fmla="*/ 281871 w 1153281"/>
                  <a:gd name="connsiteY165" fmla="*/ 338310 h 1335552"/>
                  <a:gd name="connsiteX166" fmla="*/ 221364 w 1153281"/>
                  <a:gd name="connsiteY166" fmla="*/ 344697 h 1335552"/>
                  <a:gd name="connsiteX167" fmla="*/ 261084 w 1153281"/>
                  <a:gd name="connsiteY167" fmla="*/ 315115 h 1335552"/>
                  <a:gd name="connsiteX168" fmla="*/ 254083 w 1153281"/>
                  <a:gd name="connsiteY168" fmla="*/ 275338 h 1335552"/>
                  <a:gd name="connsiteX169" fmla="*/ 204862 w 1153281"/>
                  <a:gd name="connsiteY169" fmla="*/ 280439 h 1335552"/>
                  <a:gd name="connsiteX170" fmla="*/ 177073 w 1153281"/>
                  <a:gd name="connsiteY170" fmla="*/ 282825 h 1335552"/>
                  <a:gd name="connsiteX171" fmla="*/ 147998 w 1153281"/>
                  <a:gd name="connsiteY171" fmla="*/ 268680 h 1335552"/>
                  <a:gd name="connsiteX172" fmla="*/ 70631 w 1153281"/>
                  <a:gd name="connsiteY172" fmla="*/ 262087 h 1335552"/>
                  <a:gd name="connsiteX173" fmla="*/ 70703 w 1153281"/>
                  <a:gd name="connsiteY173" fmla="*/ 232354 h 1335552"/>
                  <a:gd name="connsiteX174" fmla="*/ 73845 w 1153281"/>
                  <a:gd name="connsiteY174" fmla="*/ 203751 h 1335552"/>
                  <a:gd name="connsiteX175" fmla="*/ 123780 w 1153281"/>
                  <a:gd name="connsiteY175" fmla="*/ 197900 h 1335552"/>
                  <a:gd name="connsiteX176" fmla="*/ 166215 w 1153281"/>
                  <a:gd name="connsiteY176" fmla="*/ 177690 h 1335552"/>
                  <a:gd name="connsiteX177" fmla="*/ 216507 w 1153281"/>
                  <a:gd name="connsiteY177" fmla="*/ 174390 h 1335552"/>
                  <a:gd name="connsiteX178" fmla="*/ 260583 w 1153281"/>
                  <a:gd name="connsiteY178" fmla="*/ 193185 h 1335552"/>
                  <a:gd name="connsiteX179" fmla="*/ 310518 w 1153281"/>
                  <a:gd name="connsiteY179" fmla="*/ 200029 h 1335552"/>
                  <a:gd name="connsiteX180" fmla="*/ 377526 w 1153281"/>
                  <a:gd name="connsiteY180" fmla="*/ 263658 h 1335552"/>
                  <a:gd name="connsiteX181" fmla="*/ 344379 w 1153281"/>
                  <a:gd name="connsiteY181" fmla="*/ 286640 h 1335552"/>
                  <a:gd name="connsiteX182" fmla="*/ 350166 w 1153281"/>
                  <a:gd name="connsiteY182" fmla="*/ 301699 h 1335552"/>
                  <a:gd name="connsiteX183" fmla="*/ 372669 w 1153281"/>
                  <a:gd name="connsiteY183" fmla="*/ 304713 h 1335552"/>
                  <a:gd name="connsiteX184" fmla="*/ 430961 w 1153281"/>
                  <a:gd name="connsiteY184" fmla="*/ 319872 h 1335552"/>
                  <a:gd name="connsiteX185" fmla="*/ 430176 w 1153281"/>
                  <a:gd name="connsiteY185" fmla="*/ 340132 h 1335552"/>
                  <a:gd name="connsiteX186" fmla="*/ 397386 w 1153281"/>
                  <a:gd name="connsiteY186" fmla="*/ 330209 h 1335552"/>
                  <a:gd name="connsiteX187" fmla="*/ 337164 w 1153281"/>
                  <a:gd name="connsiteY187" fmla="*/ 324323 h 1335552"/>
                  <a:gd name="connsiteX188" fmla="*/ 448107 w 1153281"/>
                  <a:gd name="connsiteY188" fmla="*/ 155588 h 1335552"/>
                  <a:gd name="connsiteX189" fmla="*/ 347523 w 1153281"/>
                  <a:gd name="connsiteY189" fmla="*/ 155466 h 1335552"/>
                  <a:gd name="connsiteX190" fmla="*/ 332092 w 1153281"/>
                  <a:gd name="connsiteY190" fmla="*/ 147715 h 1335552"/>
                  <a:gd name="connsiteX191" fmla="*/ 356024 w 1153281"/>
                  <a:gd name="connsiteY191" fmla="*/ 134435 h 1335552"/>
                  <a:gd name="connsiteX192" fmla="*/ 357095 w 1153281"/>
                  <a:gd name="connsiteY192" fmla="*/ 125612 h 1335552"/>
                  <a:gd name="connsiteX193" fmla="*/ 305661 w 1153281"/>
                  <a:gd name="connsiteY193" fmla="*/ 121462 h 1335552"/>
                  <a:gd name="connsiteX194" fmla="*/ 247224 w 1153281"/>
                  <a:gd name="connsiteY194" fmla="*/ 127113 h 1335552"/>
                  <a:gd name="connsiteX195" fmla="*/ 221507 w 1153281"/>
                  <a:gd name="connsiteY195" fmla="*/ 115761 h 1335552"/>
                  <a:gd name="connsiteX196" fmla="*/ 249082 w 1153281"/>
                  <a:gd name="connsiteY196" fmla="*/ 107882 h 1335552"/>
                  <a:gd name="connsiteX197" fmla="*/ 265441 w 1153281"/>
                  <a:gd name="connsiteY197" fmla="*/ 83179 h 1335552"/>
                  <a:gd name="connsiteX198" fmla="*/ 258298 w 1153281"/>
                  <a:gd name="connsiteY198" fmla="*/ 77735 h 1335552"/>
                  <a:gd name="connsiteX199" fmla="*/ 201719 w 1153281"/>
                  <a:gd name="connsiteY199" fmla="*/ 82707 h 1335552"/>
                  <a:gd name="connsiteX200" fmla="*/ 147069 w 1153281"/>
                  <a:gd name="connsiteY200" fmla="*/ 79671 h 1335552"/>
                  <a:gd name="connsiteX201" fmla="*/ 146997 w 1153281"/>
                  <a:gd name="connsiteY201" fmla="*/ 79371 h 1335552"/>
                  <a:gd name="connsiteX202" fmla="*/ 151070 w 1153281"/>
                  <a:gd name="connsiteY202" fmla="*/ 74706 h 1335552"/>
                  <a:gd name="connsiteX203" fmla="*/ 149570 w 1153281"/>
                  <a:gd name="connsiteY203" fmla="*/ 63090 h 1335552"/>
                  <a:gd name="connsiteX204" fmla="*/ 96062 w 1153281"/>
                  <a:gd name="connsiteY204" fmla="*/ 45024 h 1335552"/>
                  <a:gd name="connsiteX205" fmla="*/ 216507 w 1153281"/>
                  <a:gd name="connsiteY205" fmla="*/ 55982 h 1335552"/>
                  <a:gd name="connsiteX206" fmla="*/ 204005 w 1153281"/>
                  <a:gd name="connsiteY206" fmla="*/ 31729 h 1335552"/>
                  <a:gd name="connsiteX207" fmla="*/ 264012 w 1153281"/>
                  <a:gd name="connsiteY207" fmla="*/ 29272 h 1335552"/>
                  <a:gd name="connsiteX208" fmla="*/ 266012 w 1153281"/>
                  <a:gd name="connsiteY208" fmla="*/ 41495 h 1335552"/>
                  <a:gd name="connsiteX209" fmla="*/ 290873 w 1153281"/>
                  <a:gd name="connsiteY209" fmla="*/ 54889 h 1335552"/>
                  <a:gd name="connsiteX210" fmla="*/ 300660 w 1153281"/>
                  <a:gd name="connsiteY210" fmla="*/ 17170 h 1335552"/>
                  <a:gd name="connsiteX211" fmla="*/ 348738 w 1153281"/>
                  <a:gd name="connsiteY211" fmla="*/ 22042 h 1335552"/>
                  <a:gd name="connsiteX212" fmla="*/ 361168 w 1153281"/>
                  <a:gd name="connsiteY212" fmla="*/ 22357 h 1335552"/>
                  <a:gd name="connsiteX213" fmla="*/ 345379 w 1153281"/>
                  <a:gd name="connsiteY213" fmla="*/ 64941 h 1335552"/>
                  <a:gd name="connsiteX214" fmla="*/ 368311 w 1153281"/>
                  <a:gd name="connsiteY214" fmla="*/ 69341 h 1335552"/>
                  <a:gd name="connsiteX215" fmla="*/ 407744 w 1153281"/>
                  <a:gd name="connsiteY215" fmla="*/ 26607 h 1335552"/>
                  <a:gd name="connsiteX216" fmla="*/ 427604 w 1153281"/>
                  <a:gd name="connsiteY216" fmla="*/ 27700 h 1335552"/>
                  <a:gd name="connsiteX217" fmla="*/ 407531 w 1153281"/>
                  <a:gd name="connsiteY217" fmla="*/ 61233 h 1335552"/>
                  <a:gd name="connsiteX218" fmla="*/ 400530 w 1153281"/>
                  <a:gd name="connsiteY218" fmla="*/ 97030 h 1335552"/>
                  <a:gd name="connsiteX219" fmla="*/ 429462 w 1153281"/>
                  <a:gd name="connsiteY219" fmla="*/ 100988 h 1335552"/>
                  <a:gd name="connsiteX220" fmla="*/ 477896 w 1153281"/>
                  <a:gd name="connsiteY220" fmla="*/ 37573 h 1335552"/>
                  <a:gd name="connsiteX221" fmla="*/ 492112 w 1153281"/>
                  <a:gd name="connsiteY221" fmla="*/ 61869 h 1335552"/>
                  <a:gd name="connsiteX222" fmla="*/ 466109 w 1153281"/>
                  <a:gd name="connsiteY222" fmla="*/ 95130 h 1335552"/>
                  <a:gd name="connsiteX223" fmla="*/ 520258 w 1153281"/>
                  <a:gd name="connsiteY223" fmla="*/ 97537 h 1335552"/>
                  <a:gd name="connsiteX224" fmla="*/ 520973 w 1153281"/>
                  <a:gd name="connsiteY224" fmla="*/ 123176 h 1335552"/>
                  <a:gd name="connsiteX225" fmla="*/ 448107 w 1153281"/>
                  <a:gd name="connsiteY225" fmla="*/ 155588 h 1335552"/>
                  <a:gd name="connsiteX226" fmla="*/ 374740 w 1153281"/>
                  <a:gd name="connsiteY226" fmla="*/ 640177 h 1335552"/>
                  <a:gd name="connsiteX227" fmla="*/ 373026 w 1153281"/>
                  <a:gd name="connsiteY227" fmla="*/ 607994 h 1335552"/>
                  <a:gd name="connsiteX228" fmla="*/ 374026 w 1153281"/>
                  <a:gd name="connsiteY228" fmla="*/ 611209 h 1335552"/>
                  <a:gd name="connsiteX229" fmla="*/ 374740 w 1153281"/>
                  <a:gd name="connsiteY229" fmla="*/ 640177 h 1335552"/>
                  <a:gd name="connsiteX230" fmla="*/ 448250 w 1153281"/>
                  <a:gd name="connsiteY230" fmla="*/ 1079789 h 1335552"/>
                  <a:gd name="connsiteX231" fmla="*/ 713211 w 1153281"/>
                  <a:gd name="connsiteY231" fmla="*/ 1074410 h 1335552"/>
                  <a:gd name="connsiteX232" fmla="*/ 699709 w 1153281"/>
                  <a:gd name="connsiteY232" fmla="*/ 1157849 h 1335552"/>
                  <a:gd name="connsiteX233" fmla="*/ 457965 w 1153281"/>
                  <a:gd name="connsiteY233" fmla="*/ 1151455 h 1335552"/>
                  <a:gd name="connsiteX234" fmla="*/ 455036 w 1153281"/>
                  <a:gd name="connsiteY234" fmla="*/ 1127423 h 1335552"/>
                  <a:gd name="connsiteX235" fmla="*/ 479325 w 1153281"/>
                  <a:gd name="connsiteY235" fmla="*/ 1119558 h 1335552"/>
                  <a:gd name="connsiteX236" fmla="*/ 453393 w 1153281"/>
                  <a:gd name="connsiteY236" fmla="*/ 1114536 h 1335552"/>
                  <a:gd name="connsiteX237" fmla="*/ 448250 w 1153281"/>
                  <a:gd name="connsiteY237" fmla="*/ 1079789 h 1335552"/>
                  <a:gd name="connsiteX238" fmla="*/ 486040 w 1153281"/>
                  <a:gd name="connsiteY238" fmla="*/ 1073945 h 1335552"/>
                  <a:gd name="connsiteX239" fmla="*/ 540118 w 1153281"/>
                  <a:gd name="connsiteY239" fmla="*/ 1060001 h 1335552"/>
                  <a:gd name="connsiteX240" fmla="*/ 540619 w 1153281"/>
                  <a:gd name="connsiteY240" fmla="*/ 1082704 h 1335552"/>
                  <a:gd name="connsiteX241" fmla="*/ 536761 w 1153281"/>
                  <a:gd name="connsiteY241" fmla="*/ 1082461 h 1335552"/>
                  <a:gd name="connsiteX242" fmla="*/ 486040 w 1153281"/>
                  <a:gd name="connsiteY242" fmla="*/ 1073945 h 1335552"/>
                  <a:gd name="connsiteX243" fmla="*/ 557835 w 1153281"/>
                  <a:gd name="connsiteY243" fmla="*/ 1057736 h 1335552"/>
                  <a:gd name="connsiteX244" fmla="*/ 603984 w 1153281"/>
                  <a:gd name="connsiteY244" fmla="*/ 1055522 h 1335552"/>
                  <a:gd name="connsiteX245" fmla="*/ 623558 w 1153281"/>
                  <a:gd name="connsiteY245" fmla="*/ 1056322 h 1335552"/>
                  <a:gd name="connsiteX246" fmla="*/ 680993 w 1153281"/>
                  <a:gd name="connsiteY246" fmla="*/ 1067302 h 1335552"/>
                  <a:gd name="connsiteX247" fmla="*/ 558264 w 1153281"/>
                  <a:gd name="connsiteY247" fmla="*/ 1083404 h 1335552"/>
                  <a:gd name="connsiteX248" fmla="*/ 557835 w 1153281"/>
                  <a:gd name="connsiteY248" fmla="*/ 1057736 h 1335552"/>
                  <a:gd name="connsiteX249" fmla="*/ 557763 w 1153281"/>
                  <a:gd name="connsiteY249" fmla="*/ 1052300 h 1335552"/>
                  <a:gd name="connsiteX250" fmla="*/ 557478 w 1153281"/>
                  <a:gd name="connsiteY250" fmla="*/ 1025425 h 1335552"/>
                  <a:gd name="connsiteX251" fmla="*/ 609841 w 1153281"/>
                  <a:gd name="connsiteY251" fmla="*/ 1026189 h 1335552"/>
                  <a:gd name="connsiteX252" fmla="*/ 606055 w 1153281"/>
                  <a:gd name="connsiteY252" fmla="*/ 1046049 h 1335552"/>
                  <a:gd name="connsiteX253" fmla="*/ 587839 w 1153281"/>
                  <a:gd name="connsiteY253" fmla="*/ 1047385 h 1335552"/>
                  <a:gd name="connsiteX254" fmla="*/ 557763 w 1153281"/>
                  <a:gd name="connsiteY254" fmla="*/ 1052300 h 1335552"/>
                  <a:gd name="connsiteX255" fmla="*/ 550477 w 1153281"/>
                  <a:gd name="connsiteY255" fmla="*/ 739589 h 1335552"/>
                  <a:gd name="connsiteX256" fmla="*/ 582766 w 1153281"/>
                  <a:gd name="connsiteY256" fmla="*/ 797975 h 1335552"/>
                  <a:gd name="connsiteX257" fmla="*/ 561121 w 1153281"/>
                  <a:gd name="connsiteY257" fmla="*/ 836880 h 1335552"/>
                  <a:gd name="connsiteX258" fmla="*/ 558835 w 1153281"/>
                  <a:gd name="connsiteY258" fmla="*/ 808455 h 1335552"/>
                  <a:gd name="connsiteX259" fmla="*/ 550477 w 1153281"/>
                  <a:gd name="connsiteY259" fmla="*/ 739589 h 1335552"/>
                  <a:gd name="connsiteX260" fmla="*/ 699210 w 1153281"/>
                  <a:gd name="connsiteY260" fmla="*/ 519576 h 1335552"/>
                  <a:gd name="connsiteX261" fmla="*/ 717069 w 1153281"/>
                  <a:gd name="connsiteY261" fmla="*/ 536871 h 1335552"/>
                  <a:gd name="connsiteX262" fmla="*/ 712783 w 1153281"/>
                  <a:gd name="connsiteY262" fmla="*/ 547279 h 1335552"/>
                  <a:gd name="connsiteX263" fmla="*/ 682350 w 1153281"/>
                  <a:gd name="connsiteY263" fmla="*/ 564174 h 1335552"/>
                  <a:gd name="connsiteX264" fmla="*/ 699210 w 1153281"/>
                  <a:gd name="connsiteY264" fmla="*/ 519576 h 1335552"/>
                  <a:gd name="connsiteX265" fmla="*/ 815439 w 1153281"/>
                  <a:gd name="connsiteY265" fmla="*/ 511261 h 1335552"/>
                  <a:gd name="connsiteX266" fmla="*/ 796150 w 1153281"/>
                  <a:gd name="connsiteY266" fmla="*/ 503660 h 1335552"/>
                  <a:gd name="connsiteX267" fmla="*/ 721284 w 1153281"/>
                  <a:gd name="connsiteY267" fmla="*/ 528891 h 1335552"/>
                  <a:gd name="connsiteX268" fmla="*/ 701282 w 1153281"/>
                  <a:gd name="connsiteY268" fmla="*/ 498180 h 1335552"/>
                  <a:gd name="connsiteX269" fmla="*/ 693209 w 1153281"/>
                  <a:gd name="connsiteY269" fmla="*/ 493651 h 1335552"/>
                  <a:gd name="connsiteX270" fmla="*/ 631487 w 1153281"/>
                  <a:gd name="connsiteY270" fmla="*/ 501359 h 1335552"/>
                  <a:gd name="connsiteX271" fmla="*/ 613771 w 1153281"/>
                  <a:gd name="connsiteY271" fmla="*/ 394875 h 1335552"/>
                  <a:gd name="connsiteX272" fmla="*/ 638702 w 1153281"/>
                  <a:gd name="connsiteY272" fmla="*/ 375801 h 1335552"/>
                  <a:gd name="connsiteX273" fmla="*/ 686065 w 1153281"/>
                  <a:gd name="connsiteY273" fmla="*/ 376729 h 1335552"/>
                  <a:gd name="connsiteX274" fmla="*/ 670063 w 1153281"/>
                  <a:gd name="connsiteY274" fmla="*/ 328895 h 1335552"/>
                  <a:gd name="connsiteX275" fmla="*/ 661562 w 1153281"/>
                  <a:gd name="connsiteY275" fmla="*/ 311993 h 1335552"/>
                  <a:gd name="connsiteX276" fmla="*/ 683208 w 1153281"/>
                  <a:gd name="connsiteY276" fmla="*/ 308421 h 1335552"/>
                  <a:gd name="connsiteX277" fmla="*/ 724141 w 1153281"/>
                  <a:gd name="connsiteY277" fmla="*/ 308342 h 1335552"/>
                  <a:gd name="connsiteX278" fmla="*/ 757931 w 1153281"/>
                  <a:gd name="connsiteY278" fmla="*/ 317022 h 1335552"/>
                  <a:gd name="connsiteX279" fmla="*/ 758788 w 1153281"/>
                  <a:gd name="connsiteY279" fmla="*/ 322780 h 1335552"/>
                  <a:gd name="connsiteX280" fmla="*/ 734928 w 1153281"/>
                  <a:gd name="connsiteY280" fmla="*/ 366035 h 1335552"/>
                  <a:gd name="connsiteX281" fmla="*/ 746215 w 1153281"/>
                  <a:gd name="connsiteY281" fmla="*/ 377351 h 1335552"/>
                  <a:gd name="connsiteX282" fmla="*/ 783292 w 1153281"/>
                  <a:gd name="connsiteY282" fmla="*/ 364892 h 1335552"/>
                  <a:gd name="connsiteX283" fmla="*/ 811081 w 1153281"/>
                  <a:gd name="connsiteY283" fmla="*/ 346997 h 1335552"/>
                  <a:gd name="connsiteX284" fmla="*/ 820082 w 1153281"/>
                  <a:gd name="connsiteY284" fmla="*/ 346583 h 1335552"/>
                  <a:gd name="connsiteX285" fmla="*/ 822439 w 1153281"/>
                  <a:gd name="connsiteY285" fmla="*/ 359556 h 1335552"/>
                  <a:gd name="connsiteX286" fmla="*/ 821296 w 1153281"/>
                  <a:gd name="connsiteY286" fmla="*/ 361242 h 1335552"/>
                  <a:gd name="connsiteX287" fmla="*/ 819510 w 1153281"/>
                  <a:gd name="connsiteY287" fmla="*/ 362821 h 1335552"/>
                  <a:gd name="connsiteX288" fmla="*/ 742001 w 1153281"/>
                  <a:gd name="connsiteY288" fmla="*/ 411570 h 1335552"/>
                  <a:gd name="connsiteX289" fmla="*/ 753359 w 1153281"/>
                  <a:gd name="connsiteY289" fmla="*/ 422957 h 1335552"/>
                  <a:gd name="connsiteX290" fmla="*/ 823654 w 1153281"/>
                  <a:gd name="connsiteY290" fmla="*/ 412355 h 1335552"/>
                  <a:gd name="connsiteX291" fmla="*/ 843871 w 1153281"/>
                  <a:gd name="connsiteY291" fmla="*/ 404876 h 1335552"/>
                  <a:gd name="connsiteX292" fmla="*/ 855944 w 1153281"/>
                  <a:gd name="connsiteY292" fmla="*/ 410598 h 1335552"/>
                  <a:gd name="connsiteX293" fmla="*/ 851585 w 1153281"/>
                  <a:gd name="connsiteY293" fmla="*/ 427136 h 1335552"/>
                  <a:gd name="connsiteX294" fmla="*/ 858872 w 1153281"/>
                  <a:gd name="connsiteY294" fmla="*/ 472513 h 1335552"/>
                  <a:gd name="connsiteX295" fmla="*/ 815439 w 1153281"/>
                  <a:gd name="connsiteY295" fmla="*/ 511261 h 1335552"/>
                  <a:gd name="connsiteX296" fmla="*/ 834513 w 1153281"/>
                  <a:gd name="connsiteY296" fmla="*/ 512846 h 1335552"/>
                  <a:gd name="connsiteX297" fmla="*/ 835012 w 1153281"/>
                  <a:gd name="connsiteY297" fmla="*/ 513511 h 1335552"/>
                  <a:gd name="connsiteX298" fmla="*/ 816224 w 1153281"/>
                  <a:gd name="connsiteY298" fmla="*/ 533921 h 1335552"/>
                  <a:gd name="connsiteX299" fmla="*/ 815510 w 1153281"/>
                  <a:gd name="connsiteY299" fmla="*/ 533392 h 1335552"/>
                  <a:gd name="connsiteX300" fmla="*/ 820725 w 1153281"/>
                  <a:gd name="connsiteY300" fmla="*/ 521290 h 1335552"/>
                  <a:gd name="connsiteX301" fmla="*/ 834513 w 1153281"/>
                  <a:gd name="connsiteY301" fmla="*/ 512846 h 1335552"/>
                  <a:gd name="connsiteX302" fmla="*/ 879947 w 1153281"/>
                  <a:gd name="connsiteY302" fmla="*/ 738018 h 1335552"/>
                  <a:gd name="connsiteX303" fmla="*/ 878018 w 1153281"/>
                  <a:gd name="connsiteY303" fmla="*/ 739725 h 1335552"/>
                  <a:gd name="connsiteX304" fmla="*/ 869231 w 1153281"/>
                  <a:gd name="connsiteY304" fmla="*/ 735282 h 1335552"/>
                  <a:gd name="connsiteX305" fmla="*/ 841656 w 1153281"/>
                  <a:gd name="connsiteY305" fmla="*/ 627604 h 1335552"/>
                  <a:gd name="connsiteX306" fmla="*/ 835655 w 1153281"/>
                  <a:gd name="connsiteY306" fmla="*/ 619753 h 1335552"/>
                  <a:gd name="connsiteX307" fmla="*/ 804651 w 1153281"/>
                  <a:gd name="connsiteY307" fmla="*/ 630261 h 1335552"/>
                  <a:gd name="connsiteX308" fmla="*/ 790721 w 1153281"/>
                  <a:gd name="connsiteY308" fmla="*/ 658315 h 1335552"/>
                  <a:gd name="connsiteX309" fmla="*/ 788292 w 1153281"/>
                  <a:gd name="connsiteY309" fmla="*/ 659186 h 1335552"/>
                  <a:gd name="connsiteX310" fmla="*/ 765361 w 1153281"/>
                  <a:gd name="connsiteY310" fmla="*/ 639748 h 1335552"/>
                  <a:gd name="connsiteX311" fmla="*/ 754931 w 1153281"/>
                  <a:gd name="connsiteY311" fmla="*/ 616095 h 1335552"/>
                  <a:gd name="connsiteX312" fmla="*/ 767861 w 1153281"/>
                  <a:gd name="connsiteY312" fmla="*/ 582219 h 1335552"/>
                  <a:gd name="connsiteX313" fmla="*/ 706925 w 1153281"/>
                  <a:gd name="connsiteY313" fmla="*/ 599415 h 1335552"/>
                  <a:gd name="connsiteX314" fmla="*/ 699924 w 1153281"/>
                  <a:gd name="connsiteY314" fmla="*/ 598093 h 1335552"/>
                  <a:gd name="connsiteX315" fmla="*/ 698852 w 1153281"/>
                  <a:gd name="connsiteY315" fmla="*/ 568375 h 1335552"/>
                  <a:gd name="connsiteX316" fmla="*/ 734214 w 1153281"/>
                  <a:gd name="connsiteY316" fmla="*/ 565875 h 1335552"/>
                  <a:gd name="connsiteX317" fmla="*/ 741929 w 1153281"/>
                  <a:gd name="connsiteY317" fmla="*/ 552652 h 1335552"/>
                  <a:gd name="connsiteX318" fmla="*/ 732785 w 1153281"/>
                  <a:gd name="connsiteY318" fmla="*/ 548937 h 1335552"/>
                  <a:gd name="connsiteX319" fmla="*/ 786506 w 1153281"/>
                  <a:gd name="connsiteY319" fmla="*/ 519290 h 1335552"/>
                  <a:gd name="connsiteX320" fmla="*/ 805294 w 1153281"/>
                  <a:gd name="connsiteY320" fmla="*/ 520376 h 1335552"/>
                  <a:gd name="connsiteX321" fmla="*/ 803580 w 1153281"/>
                  <a:gd name="connsiteY321" fmla="*/ 558024 h 1335552"/>
                  <a:gd name="connsiteX322" fmla="*/ 851300 w 1153281"/>
                  <a:gd name="connsiteY322" fmla="*/ 521155 h 1335552"/>
                  <a:gd name="connsiteX323" fmla="*/ 891377 w 1153281"/>
                  <a:gd name="connsiteY323" fmla="*/ 522162 h 1335552"/>
                  <a:gd name="connsiteX324" fmla="*/ 853086 w 1153281"/>
                  <a:gd name="connsiteY324" fmla="*/ 559260 h 1335552"/>
                  <a:gd name="connsiteX325" fmla="*/ 860730 w 1153281"/>
                  <a:gd name="connsiteY325" fmla="*/ 565053 h 1335552"/>
                  <a:gd name="connsiteX326" fmla="*/ 874017 w 1153281"/>
                  <a:gd name="connsiteY326" fmla="*/ 555559 h 1335552"/>
                  <a:gd name="connsiteX327" fmla="*/ 945098 w 1153281"/>
                  <a:gd name="connsiteY327" fmla="*/ 530892 h 1335552"/>
                  <a:gd name="connsiteX328" fmla="*/ 967671 w 1153281"/>
                  <a:gd name="connsiteY328" fmla="*/ 543257 h 1335552"/>
                  <a:gd name="connsiteX329" fmla="*/ 1046968 w 1153281"/>
                  <a:gd name="connsiteY329" fmla="*/ 582141 h 1335552"/>
                  <a:gd name="connsiteX330" fmla="*/ 955241 w 1153281"/>
                  <a:gd name="connsiteY330" fmla="*/ 581198 h 1335552"/>
                  <a:gd name="connsiteX331" fmla="*/ 874589 w 1153281"/>
                  <a:gd name="connsiteY331" fmla="*/ 573790 h 1335552"/>
                  <a:gd name="connsiteX332" fmla="*/ 866660 w 1153281"/>
                  <a:gd name="connsiteY332" fmla="*/ 595393 h 1335552"/>
                  <a:gd name="connsiteX333" fmla="*/ 968172 w 1153281"/>
                  <a:gd name="connsiteY333" fmla="*/ 593399 h 1335552"/>
                  <a:gd name="connsiteX334" fmla="*/ 1109975 w 1153281"/>
                  <a:gd name="connsiteY334" fmla="*/ 647699 h 1335552"/>
                  <a:gd name="connsiteX335" fmla="*/ 944526 w 1153281"/>
                  <a:gd name="connsiteY335" fmla="*/ 629454 h 1335552"/>
                  <a:gd name="connsiteX336" fmla="*/ 944526 w 1153281"/>
                  <a:gd name="connsiteY336" fmla="*/ 645670 h 1335552"/>
                  <a:gd name="connsiteX337" fmla="*/ 1035180 w 1153281"/>
                  <a:gd name="connsiteY337" fmla="*/ 648071 h 1335552"/>
                  <a:gd name="connsiteX338" fmla="*/ 1131049 w 1153281"/>
                  <a:gd name="connsiteY338" fmla="*/ 693612 h 1335552"/>
                  <a:gd name="connsiteX339" fmla="*/ 1134692 w 1153281"/>
                  <a:gd name="connsiteY339" fmla="*/ 723373 h 1335552"/>
                  <a:gd name="connsiteX340" fmla="*/ 1077329 w 1153281"/>
                  <a:gd name="connsiteY340" fmla="*/ 686140 h 1335552"/>
                  <a:gd name="connsiteX341" fmla="*/ 1001391 w 1153281"/>
                  <a:gd name="connsiteY341" fmla="*/ 704192 h 1335552"/>
                  <a:gd name="connsiteX342" fmla="*/ 1001462 w 1153281"/>
                  <a:gd name="connsiteY342" fmla="*/ 716179 h 1335552"/>
                  <a:gd name="connsiteX343" fmla="*/ 1105332 w 1153281"/>
                  <a:gd name="connsiteY343" fmla="*/ 795753 h 1335552"/>
                  <a:gd name="connsiteX344" fmla="*/ 1100474 w 1153281"/>
                  <a:gd name="connsiteY344" fmla="*/ 837623 h 1335552"/>
                  <a:gd name="connsiteX345" fmla="*/ 1071327 w 1153281"/>
                  <a:gd name="connsiteY345" fmla="*/ 822078 h 1335552"/>
                  <a:gd name="connsiteX346" fmla="*/ 982602 w 1153281"/>
                  <a:gd name="connsiteY346" fmla="*/ 727745 h 1335552"/>
                  <a:gd name="connsiteX347" fmla="*/ 972101 w 1153281"/>
                  <a:gd name="connsiteY347" fmla="*/ 730502 h 1335552"/>
                  <a:gd name="connsiteX348" fmla="*/ 973601 w 1153281"/>
                  <a:gd name="connsiteY348" fmla="*/ 766357 h 1335552"/>
                  <a:gd name="connsiteX349" fmla="*/ 987175 w 1153281"/>
                  <a:gd name="connsiteY349" fmla="*/ 786081 h 1335552"/>
                  <a:gd name="connsiteX350" fmla="*/ 933167 w 1153281"/>
                  <a:gd name="connsiteY350" fmla="*/ 740282 h 1335552"/>
                  <a:gd name="connsiteX351" fmla="*/ 898663 w 1153281"/>
                  <a:gd name="connsiteY351" fmla="*/ 660679 h 1335552"/>
                  <a:gd name="connsiteX352" fmla="*/ 879947 w 1153281"/>
                  <a:gd name="connsiteY352" fmla="*/ 738018 h 1335552"/>
                  <a:gd name="connsiteX353" fmla="*/ 934525 w 1153281"/>
                  <a:gd name="connsiteY353" fmla="*/ 587142 h 1335552"/>
                  <a:gd name="connsiteX354" fmla="*/ 881018 w 1153281"/>
                  <a:gd name="connsiteY354" fmla="*/ 591299 h 1335552"/>
                  <a:gd name="connsiteX355" fmla="*/ 882018 w 1153281"/>
                  <a:gd name="connsiteY355" fmla="*/ 588527 h 1335552"/>
                  <a:gd name="connsiteX356" fmla="*/ 934525 w 1153281"/>
                  <a:gd name="connsiteY356" fmla="*/ 587142 h 1335552"/>
                  <a:gd name="connsiteX357" fmla="*/ 778505 w 1153281"/>
                  <a:gd name="connsiteY357" fmla="*/ 693705 h 1335552"/>
                  <a:gd name="connsiteX358" fmla="*/ 793079 w 1153281"/>
                  <a:gd name="connsiteY358" fmla="*/ 682982 h 1335552"/>
                  <a:gd name="connsiteX359" fmla="*/ 778505 w 1153281"/>
                  <a:gd name="connsiteY359" fmla="*/ 693705 h 1335552"/>
                  <a:gd name="connsiteX360" fmla="*/ 584767 w 1153281"/>
                  <a:gd name="connsiteY360" fmla="*/ 768343 h 1335552"/>
                  <a:gd name="connsiteX361" fmla="*/ 571908 w 1153281"/>
                  <a:gd name="connsiteY361" fmla="*/ 611052 h 1335552"/>
                  <a:gd name="connsiteX362" fmla="*/ 650204 w 1153281"/>
                  <a:gd name="connsiteY362" fmla="*/ 632440 h 1335552"/>
                  <a:gd name="connsiteX363" fmla="*/ 660848 w 1153281"/>
                  <a:gd name="connsiteY363" fmla="*/ 628104 h 1335552"/>
                  <a:gd name="connsiteX364" fmla="*/ 679707 w 1153281"/>
                  <a:gd name="connsiteY364" fmla="*/ 596807 h 1335552"/>
                  <a:gd name="connsiteX365" fmla="*/ 710354 w 1153281"/>
                  <a:gd name="connsiteY365" fmla="*/ 615552 h 1335552"/>
                  <a:gd name="connsiteX366" fmla="*/ 747644 w 1153281"/>
                  <a:gd name="connsiteY366" fmla="*/ 594993 h 1335552"/>
                  <a:gd name="connsiteX367" fmla="*/ 740000 w 1153281"/>
                  <a:gd name="connsiteY367" fmla="*/ 627932 h 1335552"/>
                  <a:gd name="connsiteX368" fmla="*/ 784649 w 1153281"/>
                  <a:gd name="connsiteY368" fmla="*/ 675360 h 1335552"/>
                  <a:gd name="connsiteX369" fmla="*/ 801366 w 1153281"/>
                  <a:gd name="connsiteY369" fmla="*/ 706414 h 1335552"/>
                  <a:gd name="connsiteX370" fmla="*/ 801437 w 1153281"/>
                  <a:gd name="connsiteY370" fmla="*/ 677746 h 1335552"/>
                  <a:gd name="connsiteX371" fmla="*/ 797436 w 1153281"/>
                  <a:gd name="connsiteY371" fmla="*/ 673838 h 1335552"/>
                  <a:gd name="connsiteX372" fmla="*/ 824154 w 1153281"/>
                  <a:gd name="connsiteY372" fmla="*/ 634847 h 1335552"/>
                  <a:gd name="connsiteX373" fmla="*/ 822368 w 1153281"/>
                  <a:gd name="connsiteY373" fmla="*/ 701306 h 1335552"/>
                  <a:gd name="connsiteX374" fmla="*/ 872803 w 1153281"/>
                  <a:gd name="connsiteY374" fmla="*/ 755141 h 1335552"/>
                  <a:gd name="connsiteX375" fmla="*/ 874518 w 1153281"/>
                  <a:gd name="connsiteY375" fmla="*/ 792132 h 1335552"/>
                  <a:gd name="connsiteX376" fmla="*/ 888161 w 1153281"/>
                  <a:gd name="connsiteY376" fmla="*/ 826414 h 1335552"/>
                  <a:gd name="connsiteX377" fmla="*/ 856372 w 1153281"/>
                  <a:gd name="connsiteY377" fmla="*/ 909660 h 1335552"/>
                  <a:gd name="connsiteX378" fmla="*/ 767361 w 1153281"/>
                  <a:gd name="connsiteY378" fmla="*/ 780609 h 1335552"/>
                  <a:gd name="connsiteX379" fmla="*/ 753002 w 1153281"/>
                  <a:gd name="connsiteY379" fmla="*/ 782459 h 1335552"/>
                  <a:gd name="connsiteX380" fmla="*/ 763004 w 1153281"/>
                  <a:gd name="connsiteY380" fmla="*/ 873906 h 1335552"/>
                  <a:gd name="connsiteX381" fmla="*/ 710425 w 1153281"/>
                  <a:gd name="connsiteY381" fmla="*/ 760699 h 1335552"/>
                  <a:gd name="connsiteX382" fmla="*/ 684065 w 1153281"/>
                  <a:gd name="connsiteY382" fmla="*/ 744383 h 1335552"/>
                  <a:gd name="connsiteX383" fmla="*/ 658419 w 1153281"/>
                  <a:gd name="connsiteY383" fmla="*/ 850024 h 1335552"/>
                  <a:gd name="connsiteX384" fmla="*/ 584767 w 1153281"/>
                  <a:gd name="connsiteY384" fmla="*/ 768343 h 1335552"/>
                  <a:gd name="connsiteX385" fmla="*/ 611770 w 1153281"/>
                  <a:gd name="connsiteY385" fmla="*/ 1011080 h 1335552"/>
                  <a:gd name="connsiteX386" fmla="*/ 557478 w 1153281"/>
                  <a:gd name="connsiteY386" fmla="*/ 1010573 h 1335552"/>
                  <a:gd name="connsiteX387" fmla="*/ 590339 w 1153281"/>
                  <a:gd name="connsiteY387" fmla="*/ 810455 h 1335552"/>
                  <a:gd name="connsiteX388" fmla="*/ 626629 w 1153281"/>
                  <a:gd name="connsiteY388" fmla="*/ 855768 h 1335552"/>
                  <a:gd name="connsiteX389" fmla="*/ 615913 w 1153281"/>
                  <a:gd name="connsiteY389" fmla="*/ 955716 h 1335552"/>
                  <a:gd name="connsiteX390" fmla="*/ 611770 w 1153281"/>
                  <a:gd name="connsiteY390" fmla="*/ 1011080 h 1335552"/>
                  <a:gd name="connsiteX391" fmla="*/ 715426 w 1153281"/>
                  <a:gd name="connsiteY391" fmla="*/ 1056129 h 1335552"/>
                  <a:gd name="connsiteX392" fmla="*/ 692137 w 1153281"/>
                  <a:gd name="connsiteY392" fmla="*/ 1064044 h 1335552"/>
                  <a:gd name="connsiteX393" fmla="*/ 690423 w 1153281"/>
                  <a:gd name="connsiteY393" fmla="*/ 1062201 h 1335552"/>
                  <a:gd name="connsiteX394" fmla="*/ 625558 w 1153281"/>
                  <a:gd name="connsiteY394" fmla="*/ 1046485 h 1335552"/>
                  <a:gd name="connsiteX395" fmla="*/ 628629 w 1153281"/>
                  <a:gd name="connsiteY395" fmla="*/ 1028368 h 1335552"/>
                  <a:gd name="connsiteX396" fmla="*/ 667848 w 1153281"/>
                  <a:gd name="connsiteY396" fmla="*/ 1036169 h 1335552"/>
                  <a:gd name="connsiteX397" fmla="*/ 715426 w 1153281"/>
                  <a:gd name="connsiteY397" fmla="*/ 1056129 h 1335552"/>
                  <a:gd name="connsiteX398" fmla="*/ 461180 w 1153281"/>
                  <a:gd name="connsiteY398" fmla="*/ 1177094 h 1335552"/>
                  <a:gd name="connsiteX399" fmla="*/ 697281 w 1153281"/>
                  <a:gd name="connsiteY399" fmla="*/ 1176115 h 1335552"/>
                  <a:gd name="connsiteX400" fmla="*/ 623486 w 1153281"/>
                  <a:gd name="connsiteY400" fmla="*/ 1306603 h 1335552"/>
                  <a:gd name="connsiteX401" fmla="*/ 495042 w 1153281"/>
                  <a:gd name="connsiteY401" fmla="*/ 1287879 h 1335552"/>
                  <a:gd name="connsiteX402" fmla="*/ 461180 w 1153281"/>
                  <a:gd name="connsiteY402" fmla="*/ 1177094 h 1335552"/>
                  <a:gd name="connsiteX403" fmla="*/ 539475 w 1153281"/>
                  <a:gd name="connsiteY403" fmla="*/ 1027089 h 1335552"/>
                  <a:gd name="connsiteX404" fmla="*/ 540047 w 1153281"/>
                  <a:gd name="connsiteY404" fmla="*/ 1055986 h 1335552"/>
                  <a:gd name="connsiteX405" fmla="*/ 479468 w 1153281"/>
                  <a:gd name="connsiteY405" fmla="*/ 1065566 h 1335552"/>
                  <a:gd name="connsiteX406" fmla="*/ 464395 w 1153281"/>
                  <a:gd name="connsiteY406" fmla="*/ 1066294 h 1335552"/>
                  <a:gd name="connsiteX407" fmla="*/ 443178 w 1153281"/>
                  <a:gd name="connsiteY407" fmla="*/ 1053757 h 1335552"/>
                  <a:gd name="connsiteX408" fmla="*/ 442321 w 1153281"/>
                  <a:gd name="connsiteY408" fmla="*/ 1050771 h 1335552"/>
                  <a:gd name="connsiteX409" fmla="*/ 507757 w 1153281"/>
                  <a:gd name="connsiteY409" fmla="*/ 1032354 h 1335552"/>
                  <a:gd name="connsiteX410" fmla="*/ 539475 w 1153281"/>
                  <a:gd name="connsiteY410" fmla="*/ 1027089 h 1335552"/>
                  <a:gd name="connsiteX411" fmla="*/ 474896 w 1153281"/>
                  <a:gd name="connsiteY411" fmla="*/ 760177 h 1335552"/>
                  <a:gd name="connsiteX412" fmla="*/ 482897 w 1153281"/>
                  <a:gd name="connsiteY412" fmla="*/ 724559 h 1335552"/>
                  <a:gd name="connsiteX413" fmla="*/ 522044 w 1153281"/>
                  <a:gd name="connsiteY413" fmla="*/ 688118 h 1335552"/>
                  <a:gd name="connsiteX414" fmla="*/ 542047 w 1153281"/>
                  <a:gd name="connsiteY414" fmla="*/ 838580 h 1335552"/>
                  <a:gd name="connsiteX415" fmla="*/ 533617 w 1153281"/>
                  <a:gd name="connsiteY415" fmla="*/ 823421 h 1335552"/>
                  <a:gd name="connsiteX416" fmla="*/ 474896 w 1153281"/>
                  <a:gd name="connsiteY416" fmla="*/ 760177 h 1335552"/>
                  <a:gd name="connsiteX417" fmla="*/ 23554 w 1153281"/>
                  <a:gd name="connsiteY417" fmla="*/ 708607 h 1335552"/>
                  <a:gd name="connsiteX418" fmla="*/ 56772 w 1153281"/>
                  <a:gd name="connsiteY418" fmla="*/ 683468 h 1335552"/>
                  <a:gd name="connsiteX419" fmla="*/ 108850 w 1153281"/>
                  <a:gd name="connsiteY419" fmla="*/ 668487 h 1335552"/>
                  <a:gd name="connsiteX420" fmla="*/ 110136 w 1153281"/>
                  <a:gd name="connsiteY420" fmla="*/ 658465 h 1335552"/>
                  <a:gd name="connsiteX421" fmla="*/ 99992 w 1153281"/>
                  <a:gd name="connsiteY421" fmla="*/ 652428 h 1335552"/>
                  <a:gd name="connsiteX422" fmla="*/ 184717 w 1153281"/>
                  <a:gd name="connsiteY422" fmla="*/ 639977 h 1335552"/>
                  <a:gd name="connsiteX423" fmla="*/ 219864 w 1153281"/>
                  <a:gd name="connsiteY423" fmla="*/ 658901 h 1335552"/>
                  <a:gd name="connsiteX424" fmla="*/ 226936 w 1153281"/>
                  <a:gd name="connsiteY424" fmla="*/ 651814 h 1335552"/>
                  <a:gd name="connsiteX425" fmla="*/ 185359 w 1153281"/>
                  <a:gd name="connsiteY425" fmla="*/ 614766 h 1335552"/>
                  <a:gd name="connsiteX426" fmla="*/ 229365 w 1153281"/>
                  <a:gd name="connsiteY426" fmla="*/ 615988 h 1335552"/>
                  <a:gd name="connsiteX427" fmla="*/ 274299 w 1153281"/>
                  <a:gd name="connsiteY427" fmla="*/ 618324 h 1335552"/>
                  <a:gd name="connsiteX428" fmla="*/ 293374 w 1153281"/>
                  <a:gd name="connsiteY428" fmla="*/ 646149 h 1335552"/>
                  <a:gd name="connsiteX429" fmla="*/ 313447 w 1153281"/>
                  <a:gd name="connsiteY429" fmla="*/ 632504 h 1335552"/>
                  <a:gd name="connsiteX430" fmla="*/ 303374 w 1153281"/>
                  <a:gd name="connsiteY430" fmla="*/ 603529 h 1335552"/>
                  <a:gd name="connsiteX431" fmla="*/ 291016 w 1153281"/>
                  <a:gd name="connsiteY431" fmla="*/ 585684 h 1335552"/>
                  <a:gd name="connsiteX432" fmla="*/ 290015 w 1153281"/>
                  <a:gd name="connsiteY432" fmla="*/ 583784 h 1335552"/>
                  <a:gd name="connsiteX433" fmla="*/ 288587 w 1153281"/>
                  <a:gd name="connsiteY433" fmla="*/ 581291 h 1335552"/>
                  <a:gd name="connsiteX434" fmla="*/ 308089 w 1153281"/>
                  <a:gd name="connsiteY434" fmla="*/ 584820 h 1335552"/>
                  <a:gd name="connsiteX435" fmla="*/ 319805 w 1153281"/>
                  <a:gd name="connsiteY435" fmla="*/ 586241 h 1335552"/>
                  <a:gd name="connsiteX436" fmla="*/ 360596 w 1153281"/>
                  <a:gd name="connsiteY436" fmla="*/ 599200 h 1335552"/>
                  <a:gd name="connsiteX437" fmla="*/ 368311 w 1153281"/>
                  <a:gd name="connsiteY437" fmla="*/ 655693 h 1335552"/>
                  <a:gd name="connsiteX438" fmla="*/ 377383 w 1153281"/>
                  <a:gd name="connsiteY438" fmla="*/ 656865 h 1335552"/>
                  <a:gd name="connsiteX439" fmla="*/ 381527 w 1153281"/>
                  <a:gd name="connsiteY439" fmla="*/ 582212 h 1335552"/>
                  <a:gd name="connsiteX440" fmla="*/ 426675 w 1153281"/>
                  <a:gd name="connsiteY440" fmla="*/ 606144 h 1335552"/>
                  <a:gd name="connsiteX441" fmla="*/ 436820 w 1153281"/>
                  <a:gd name="connsiteY441" fmla="*/ 626139 h 1335552"/>
                  <a:gd name="connsiteX442" fmla="*/ 431819 w 1153281"/>
                  <a:gd name="connsiteY442" fmla="*/ 653236 h 1335552"/>
                  <a:gd name="connsiteX443" fmla="*/ 442749 w 1153281"/>
                  <a:gd name="connsiteY443" fmla="*/ 659522 h 1335552"/>
                  <a:gd name="connsiteX444" fmla="*/ 460037 w 1153281"/>
                  <a:gd name="connsiteY444" fmla="*/ 643999 h 1335552"/>
                  <a:gd name="connsiteX445" fmla="*/ 471753 w 1153281"/>
                  <a:gd name="connsiteY445" fmla="*/ 632069 h 1335552"/>
                  <a:gd name="connsiteX446" fmla="*/ 504328 w 1153281"/>
                  <a:gd name="connsiteY446" fmla="*/ 661629 h 1335552"/>
                  <a:gd name="connsiteX447" fmla="*/ 468538 w 1153281"/>
                  <a:gd name="connsiteY447" fmla="*/ 715800 h 1335552"/>
                  <a:gd name="connsiteX448" fmla="*/ 450250 w 1153281"/>
                  <a:gd name="connsiteY448" fmla="*/ 719794 h 1335552"/>
                  <a:gd name="connsiteX449" fmla="*/ 451893 w 1153281"/>
                  <a:gd name="connsiteY449" fmla="*/ 729516 h 1335552"/>
                  <a:gd name="connsiteX450" fmla="*/ 460394 w 1153281"/>
                  <a:gd name="connsiteY450" fmla="*/ 729181 h 1335552"/>
                  <a:gd name="connsiteX451" fmla="*/ 459751 w 1153281"/>
                  <a:gd name="connsiteY451" fmla="*/ 749362 h 1335552"/>
                  <a:gd name="connsiteX452" fmla="*/ 420246 w 1153281"/>
                  <a:gd name="connsiteY452" fmla="*/ 751655 h 1335552"/>
                  <a:gd name="connsiteX453" fmla="*/ 392457 w 1153281"/>
                  <a:gd name="connsiteY453" fmla="*/ 732967 h 1335552"/>
                  <a:gd name="connsiteX454" fmla="*/ 381742 w 1153281"/>
                  <a:gd name="connsiteY454" fmla="*/ 752519 h 1335552"/>
                  <a:gd name="connsiteX455" fmla="*/ 307732 w 1153281"/>
                  <a:gd name="connsiteY455" fmla="*/ 748690 h 1335552"/>
                  <a:gd name="connsiteX456" fmla="*/ 326306 w 1153281"/>
                  <a:gd name="connsiteY456" fmla="*/ 735646 h 1335552"/>
                  <a:gd name="connsiteX457" fmla="*/ 343022 w 1153281"/>
                  <a:gd name="connsiteY457" fmla="*/ 708750 h 1335552"/>
                  <a:gd name="connsiteX458" fmla="*/ 335164 w 1153281"/>
                  <a:gd name="connsiteY458" fmla="*/ 700863 h 1335552"/>
                  <a:gd name="connsiteX459" fmla="*/ 233366 w 1153281"/>
                  <a:gd name="connsiteY459" fmla="*/ 735124 h 1335552"/>
                  <a:gd name="connsiteX460" fmla="*/ 200647 w 1153281"/>
                  <a:gd name="connsiteY460" fmla="*/ 730645 h 1335552"/>
                  <a:gd name="connsiteX461" fmla="*/ 251510 w 1153281"/>
                  <a:gd name="connsiteY461" fmla="*/ 692305 h 1335552"/>
                  <a:gd name="connsiteX462" fmla="*/ 246081 w 1153281"/>
                  <a:gd name="connsiteY462" fmla="*/ 682768 h 1335552"/>
                  <a:gd name="connsiteX463" fmla="*/ 101278 w 1153281"/>
                  <a:gd name="connsiteY463" fmla="*/ 721958 h 1335552"/>
                  <a:gd name="connsiteX464" fmla="*/ 147355 w 1153281"/>
                  <a:gd name="connsiteY464" fmla="*/ 693641 h 1335552"/>
                  <a:gd name="connsiteX465" fmla="*/ 141569 w 1153281"/>
                  <a:gd name="connsiteY465" fmla="*/ 683511 h 1335552"/>
                  <a:gd name="connsiteX466" fmla="*/ 43342 w 1153281"/>
                  <a:gd name="connsiteY466" fmla="*/ 707800 h 1335552"/>
                  <a:gd name="connsiteX467" fmla="*/ 23554 w 1153281"/>
                  <a:gd name="connsiteY467" fmla="*/ 708607 h 133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</a:cxnLst>
                <a:rect l="l" t="t" r="r" b="b"/>
                <a:pathLst>
                  <a:path w="1153281" h="1335552">
                    <a:moveTo>
                      <a:pt x="5694" y="719058"/>
                    </a:moveTo>
                    <a:cubicBezTo>
                      <a:pt x="17410" y="721665"/>
                      <a:pt x="26340" y="716679"/>
                      <a:pt x="37627" y="714922"/>
                    </a:cubicBezTo>
                    <a:cubicBezTo>
                      <a:pt x="66773" y="710414"/>
                      <a:pt x="94206" y="698313"/>
                      <a:pt x="123852" y="696098"/>
                    </a:cubicBezTo>
                    <a:cubicBezTo>
                      <a:pt x="112922" y="701506"/>
                      <a:pt x="58844" y="712093"/>
                      <a:pt x="78775" y="730567"/>
                    </a:cubicBezTo>
                    <a:cubicBezTo>
                      <a:pt x="131996" y="762528"/>
                      <a:pt x="180144" y="700227"/>
                      <a:pt x="232509" y="696870"/>
                    </a:cubicBezTo>
                    <a:cubicBezTo>
                      <a:pt x="227294" y="702699"/>
                      <a:pt x="218364" y="705556"/>
                      <a:pt x="211291" y="708450"/>
                    </a:cubicBezTo>
                    <a:cubicBezTo>
                      <a:pt x="199433" y="713250"/>
                      <a:pt x="186431" y="718358"/>
                      <a:pt x="180216" y="730367"/>
                    </a:cubicBezTo>
                    <a:cubicBezTo>
                      <a:pt x="178502" y="733796"/>
                      <a:pt x="179002" y="739482"/>
                      <a:pt x="183074" y="741239"/>
                    </a:cubicBezTo>
                    <a:cubicBezTo>
                      <a:pt x="198004" y="747626"/>
                      <a:pt x="213578" y="750555"/>
                      <a:pt x="229723" y="751048"/>
                    </a:cubicBezTo>
                    <a:cubicBezTo>
                      <a:pt x="286587" y="754334"/>
                      <a:pt x="281515" y="734524"/>
                      <a:pt x="323234" y="717836"/>
                    </a:cubicBezTo>
                    <a:cubicBezTo>
                      <a:pt x="316019" y="726809"/>
                      <a:pt x="275157" y="744868"/>
                      <a:pt x="291373" y="758213"/>
                    </a:cubicBezTo>
                    <a:cubicBezTo>
                      <a:pt x="315733" y="770914"/>
                      <a:pt x="345737" y="776629"/>
                      <a:pt x="372883" y="772879"/>
                    </a:cubicBezTo>
                    <a:cubicBezTo>
                      <a:pt x="389457" y="771429"/>
                      <a:pt x="397886" y="757977"/>
                      <a:pt x="405030" y="744140"/>
                    </a:cubicBezTo>
                    <a:cubicBezTo>
                      <a:pt x="406030" y="746719"/>
                      <a:pt x="405602" y="747447"/>
                      <a:pt x="405030" y="750026"/>
                    </a:cubicBezTo>
                    <a:cubicBezTo>
                      <a:pt x="403315" y="759006"/>
                      <a:pt x="408673" y="763771"/>
                      <a:pt x="416460" y="767014"/>
                    </a:cubicBezTo>
                    <a:cubicBezTo>
                      <a:pt x="428461" y="771979"/>
                      <a:pt x="441392" y="770064"/>
                      <a:pt x="453750" y="767600"/>
                    </a:cubicBezTo>
                    <a:cubicBezTo>
                      <a:pt x="504328" y="804719"/>
                      <a:pt x="528903" y="840566"/>
                      <a:pt x="543619" y="902217"/>
                    </a:cubicBezTo>
                    <a:cubicBezTo>
                      <a:pt x="542476" y="938678"/>
                      <a:pt x="537618" y="975354"/>
                      <a:pt x="539261" y="1012273"/>
                    </a:cubicBezTo>
                    <a:cubicBezTo>
                      <a:pt x="511686" y="1015559"/>
                      <a:pt x="484397" y="1021646"/>
                      <a:pt x="458108" y="1030740"/>
                    </a:cubicBezTo>
                    <a:cubicBezTo>
                      <a:pt x="448892" y="1034090"/>
                      <a:pt x="439177" y="1037312"/>
                      <a:pt x="431533" y="1043563"/>
                    </a:cubicBezTo>
                    <a:cubicBezTo>
                      <a:pt x="423961" y="1043677"/>
                      <a:pt x="416103" y="1049978"/>
                      <a:pt x="418246" y="1059558"/>
                    </a:cubicBezTo>
                    <a:cubicBezTo>
                      <a:pt x="428105" y="1103578"/>
                      <a:pt x="432105" y="1149305"/>
                      <a:pt x="437677" y="1194010"/>
                    </a:cubicBezTo>
                    <a:cubicBezTo>
                      <a:pt x="445678" y="1289458"/>
                      <a:pt x="474967" y="1335950"/>
                      <a:pt x="577052" y="1335528"/>
                    </a:cubicBezTo>
                    <a:cubicBezTo>
                      <a:pt x="679564" y="1336721"/>
                      <a:pt x="710997" y="1294966"/>
                      <a:pt x="720070" y="1197904"/>
                    </a:cubicBezTo>
                    <a:cubicBezTo>
                      <a:pt x="725856" y="1155720"/>
                      <a:pt x="730714" y="1112872"/>
                      <a:pt x="740072" y="1071295"/>
                    </a:cubicBezTo>
                    <a:cubicBezTo>
                      <a:pt x="741072" y="1066759"/>
                      <a:pt x="739858" y="1062965"/>
                      <a:pt x="737429" y="1060208"/>
                    </a:cubicBezTo>
                    <a:cubicBezTo>
                      <a:pt x="719141" y="1026182"/>
                      <a:pt x="665205" y="1019717"/>
                      <a:pt x="630415" y="1013202"/>
                    </a:cubicBezTo>
                    <a:cubicBezTo>
                      <a:pt x="635273" y="963903"/>
                      <a:pt x="633559" y="914111"/>
                      <a:pt x="641345" y="865069"/>
                    </a:cubicBezTo>
                    <a:cubicBezTo>
                      <a:pt x="702067" y="883814"/>
                      <a:pt x="677064" y="791767"/>
                      <a:pt x="693424" y="761156"/>
                    </a:cubicBezTo>
                    <a:cubicBezTo>
                      <a:pt x="699424" y="788860"/>
                      <a:pt x="695852" y="817585"/>
                      <a:pt x="708497" y="843809"/>
                    </a:cubicBezTo>
                    <a:cubicBezTo>
                      <a:pt x="720712" y="869741"/>
                      <a:pt x="744644" y="886457"/>
                      <a:pt x="771433" y="895023"/>
                    </a:cubicBezTo>
                    <a:cubicBezTo>
                      <a:pt x="776791" y="896737"/>
                      <a:pt x="782291" y="892130"/>
                      <a:pt x="782291" y="886722"/>
                    </a:cubicBezTo>
                    <a:cubicBezTo>
                      <a:pt x="783720" y="857961"/>
                      <a:pt x="756074" y="832386"/>
                      <a:pt x="763004" y="804176"/>
                    </a:cubicBezTo>
                    <a:cubicBezTo>
                      <a:pt x="768361" y="813998"/>
                      <a:pt x="770076" y="825978"/>
                      <a:pt x="772290" y="836880"/>
                    </a:cubicBezTo>
                    <a:cubicBezTo>
                      <a:pt x="775505" y="852396"/>
                      <a:pt x="780076" y="865348"/>
                      <a:pt x="790149" y="877706"/>
                    </a:cubicBezTo>
                    <a:cubicBezTo>
                      <a:pt x="810723" y="901224"/>
                      <a:pt x="836013" y="922319"/>
                      <a:pt x="865230" y="934121"/>
                    </a:cubicBezTo>
                    <a:cubicBezTo>
                      <a:pt x="872160" y="936649"/>
                      <a:pt x="878161" y="929084"/>
                      <a:pt x="876589" y="922698"/>
                    </a:cubicBezTo>
                    <a:cubicBezTo>
                      <a:pt x="872374" y="904946"/>
                      <a:pt x="875660" y="889679"/>
                      <a:pt x="884090" y="873813"/>
                    </a:cubicBezTo>
                    <a:cubicBezTo>
                      <a:pt x="892162" y="858618"/>
                      <a:pt x="903735" y="842859"/>
                      <a:pt x="906664" y="825593"/>
                    </a:cubicBezTo>
                    <a:cubicBezTo>
                      <a:pt x="909308" y="809498"/>
                      <a:pt x="899020" y="800875"/>
                      <a:pt x="891663" y="788224"/>
                    </a:cubicBezTo>
                    <a:cubicBezTo>
                      <a:pt x="885590" y="777787"/>
                      <a:pt x="887162" y="765242"/>
                      <a:pt x="887233" y="753312"/>
                    </a:cubicBezTo>
                    <a:cubicBezTo>
                      <a:pt x="905235" y="740532"/>
                      <a:pt x="896020" y="703842"/>
                      <a:pt x="897878" y="684204"/>
                    </a:cubicBezTo>
                    <a:cubicBezTo>
                      <a:pt x="902950" y="694112"/>
                      <a:pt x="905021" y="705892"/>
                      <a:pt x="907665" y="716458"/>
                    </a:cubicBezTo>
                    <a:cubicBezTo>
                      <a:pt x="914022" y="746783"/>
                      <a:pt x="935453" y="770536"/>
                      <a:pt x="959885" y="788338"/>
                    </a:cubicBezTo>
                    <a:cubicBezTo>
                      <a:pt x="971887" y="796875"/>
                      <a:pt x="985674" y="803533"/>
                      <a:pt x="1000676" y="801490"/>
                    </a:cubicBezTo>
                    <a:cubicBezTo>
                      <a:pt x="1004891" y="800918"/>
                      <a:pt x="1006820" y="795746"/>
                      <a:pt x="1005963" y="792160"/>
                    </a:cubicBezTo>
                    <a:cubicBezTo>
                      <a:pt x="1003034" y="775151"/>
                      <a:pt x="984031" y="763599"/>
                      <a:pt x="983317" y="746504"/>
                    </a:cubicBezTo>
                    <a:cubicBezTo>
                      <a:pt x="1003034" y="763914"/>
                      <a:pt x="1009320" y="791874"/>
                      <a:pt x="1028751" y="809498"/>
                    </a:cubicBezTo>
                    <a:cubicBezTo>
                      <a:pt x="1051468" y="829057"/>
                      <a:pt x="1077400" y="846860"/>
                      <a:pt x="1106260" y="855668"/>
                    </a:cubicBezTo>
                    <a:cubicBezTo>
                      <a:pt x="1110761" y="856861"/>
                      <a:pt x="1116333" y="853353"/>
                      <a:pt x="1115976" y="848281"/>
                    </a:cubicBezTo>
                    <a:cubicBezTo>
                      <a:pt x="1113261" y="810191"/>
                      <a:pt x="1134621" y="767907"/>
                      <a:pt x="1106475" y="734796"/>
                    </a:cubicBezTo>
                    <a:cubicBezTo>
                      <a:pt x="1086472" y="711257"/>
                      <a:pt x="1053254" y="703263"/>
                      <a:pt x="1022464" y="703113"/>
                    </a:cubicBezTo>
                    <a:cubicBezTo>
                      <a:pt x="1021965" y="703113"/>
                      <a:pt x="1021893" y="702477"/>
                      <a:pt x="1022250" y="702299"/>
                    </a:cubicBezTo>
                    <a:cubicBezTo>
                      <a:pt x="1040252" y="695119"/>
                      <a:pt x="1064184" y="697312"/>
                      <a:pt x="1081114" y="704999"/>
                    </a:cubicBezTo>
                    <a:cubicBezTo>
                      <a:pt x="1098331" y="714507"/>
                      <a:pt x="1111119" y="733531"/>
                      <a:pt x="1130549" y="739189"/>
                    </a:cubicBezTo>
                    <a:cubicBezTo>
                      <a:pt x="1144837" y="742797"/>
                      <a:pt x="1153695" y="728309"/>
                      <a:pt x="1153267" y="715915"/>
                    </a:cubicBezTo>
                    <a:cubicBezTo>
                      <a:pt x="1151195" y="688783"/>
                      <a:pt x="1136836" y="660515"/>
                      <a:pt x="1111475" y="648485"/>
                    </a:cubicBezTo>
                    <a:cubicBezTo>
                      <a:pt x="1109047" y="621367"/>
                      <a:pt x="1082257" y="598650"/>
                      <a:pt x="1058398" y="587020"/>
                    </a:cubicBezTo>
                    <a:cubicBezTo>
                      <a:pt x="1052825" y="554773"/>
                      <a:pt x="1015464" y="546437"/>
                      <a:pt x="989031" y="538085"/>
                    </a:cubicBezTo>
                    <a:cubicBezTo>
                      <a:pt x="960528" y="529270"/>
                      <a:pt x="948098" y="506831"/>
                      <a:pt x="914522" y="514090"/>
                    </a:cubicBezTo>
                    <a:cubicBezTo>
                      <a:pt x="892377" y="509710"/>
                      <a:pt x="871731" y="490287"/>
                      <a:pt x="848729" y="503188"/>
                    </a:cubicBezTo>
                    <a:cubicBezTo>
                      <a:pt x="858944" y="495301"/>
                      <a:pt x="870803" y="486950"/>
                      <a:pt x="877161" y="475277"/>
                    </a:cubicBezTo>
                    <a:cubicBezTo>
                      <a:pt x="883875" y="462347"/>
                      <a:pt x="876089" y="450332"/>
                      <a:pt x="871588" y="438173"/>
                    </a:cubicBezTo>
                    <a:cubicBezTo>
                      <a:pt x="867231" y="430536"/>
                      <a:pt x="871374" y="426764"/>
                      <a:pt x="873160" y="419592"/>
                    </a:cubicBezTo>
                    <a:cubicBezTo>
                      <a:pt x="875446" y="409962"/>
                      <a:pt x="873303" y="398882"/>
                      <a:pt x="866588" y="391374"/>
                    </a:cubicBezTo>
                    <a:cubicBezTo>
                      <a:pt x="854015" y="377372"/>
                      <a:pt x="833369" y="389981"/>
                      <a:pt x="819439" y="394453"/>
                    </a:cubicBezTo>
                    <a:cubicBezTo>
                      <a:pt x="803580" y="399540"/>
                      <a:pt x="786649" y="400547"/>
                      <a:pt x="769933" y="402204"/>
                    </a:cubicBezTo>
                    <a:cubicBezTo>
                      <a:pt x="793864" y="387009"/>
                      <a:pt x="847371" y="389767"/>
                      <a:pt x="840728" y="349348"/>
                    </a:cubicBezTo>
                    <a:cubicBezTo>
                      <a:pt x="838870" y="340504"/>
                      <a:pt x="834583" y="331267"/>
                      <a:pt x="825868" y="327430"/>
                    </a:cubicBezTo>
                    <a:cubicBezTo>
                      <a:pt x="806866" y="320194"/>
                      <a:pt x="792507" y="339575"/>
                      <a:pt x="777077" y="347312"/>
                    </a:cubicBezTo>
                    <a:cubicBezTo>
                      <a:pt x="771647" y="350162"/>
                      <a:pt x="766004" y="352512"/>
                      <a:pt x="760218" y="354484"/>
                    </a:cubicBezTo>
                    <a:cubicBezTo>
                      <a:pt x="816582" y="283889"/>
                      <a:pt x="718284" y="287897"/>
                      <a:pt x="672635" y="291197"/>
                    </a:cubicBezTo>
                    <a:cubicBezTo>
                      <a:pt x="645775" y="292562"/>
                      <a:pt x="635773" y="309485"/>
                      <a:pt x="651275" y="332360"/>
                    </a:cubicBezTo>
                    <a:cubicBezTo>
                      <a:pt x="657633" y="343390"/>
                      <a:pt x="668349" y="353798"/>
                      <a:pt x="670778" y="366500"/>
                    </a:cubicBezTo>
                    <a:cubicBezTo>
                      <a:pt x="654061" y="365221"/>
                      <a:pt x="633344" y="350476"/>
                      <a:pt x="614842" y="360070"/>
                    </a:cubicBezTo>
                    <a:cubicBezTo>
                      <a:pt x="602554" y="366471"/>
                      <a:pt x="599626" y="382145"/>
                      <a:pt x="596125" y="394375"/>
                    </a:cubicBezTo>
                    <a:cubicBezTo>
                      <a:pt x="581909" y="438409"/>
                      <a:pt x="582123" y="503817"/>
                      <a:pt x="636344" y="518090"/>
                    </a:cubicBezTo>
                    <a:cubicBezTo>
                      <a:pt x="651275" y="521862"/>
                      <a:pt x="672135" y="521269"/>
                      <a:pt x="686994" y="512768"/>
                    </a:cubicBezTo>
                    <a:cubicBezTo>
                      <a:pt x="663063" y="548708"/>
                      <a:pt x="662848" y="575019"/>
                      <a:pt x="641560" y="607323"/>
                    </a:cubicBezTo>
                    <a:cubicBezTo>
                      <a:pt x="630986" y="601093"/>
                      <a:pt x="620986" y="593835"/>
                      <a:pt x="608984" y="590499"/>
                    </a:cubicBezTo>
                    <a:cubicBezTo>
                      <a:pt x="587553" y="584598"/>
                      <a:pt x="562693" y="591621"/>
                      <a:pt x="546762" y="606730"/>
                    </a:cubicBezTo>
                    <a:cubicBezTo>
                      <a:pt x="539261" y="457833"/>
                      <a:pt x="517330" y="302227"/>
                      <a:pt x="436106" y="174090"/>
                    </a:cubicBezTo>
                    <a:cubicBezTo>
                      <a:pt x="479040" y="173976"/>
                      <a:pt x="539547" y="158438"/>
                      <a:pt x="547691" y="108817"/>
                    </a:cubicBezTo>
                    <a:cubicBezTo>
                      <a:pt x="549191" y="94466"/>
                      <a:pt x="539618" y="83386"/>
                      <a:pt x="526045" y="80050"/>
                    </a:cubicBezTo>
                    <a:cubicBezTo>
                      <a:pt x="512829" y="76363"/>
                      <a:pt x="500113" y="82821"/>
                      <a:pt x="487469" y="84993"/>
                    </a:cubicBezTo>
                    <a:cubicBezTo>
                      <a:pt x="494541" y="79507"/>
                      <a:pt x="502685" y="75027"/>
                      <a:pt x="507114" y="66877"/>
                    </a:cubicBezTo>
                    <a:cubicBezTo>
                      <a:pt x="514401" y="53232"/>
                      <a:pt x="504114" y="37016"/>
                      <a:pt x="493113" y="28822"/>
                    </a:cubicBezTo>
                    <a:cubicBezTo>
                      <a:pt x="481468" y="20206"/>
                      <a:pt x="467252" y="22271"/>
                      <a:pt x="456608" y="31408"/>
                    </a:cubicBezTo>
                    <a:cubicBezTo>
                      <a:pt x="437248" y="47274"/>
                      <a:pt x="437820" y="78828"/>
                      <a:pt x="414817" y="90808"/>
                    </a:cubicBezTo>
                    <a:cubicBezTo>
                      <a:pt x="412388" y="74220"/>
                      <a:pt x="425890" y="64390"/>
                      <a:pt x="436820" y="54561"/>
                    </a:cubicBezTo>
                    <a:cubicBezTo>
                      <a:pt x="471039" y="22192"/>
                      <a:pt x="412388" y="-16555"/>
                      <a:pt x="378813" y="31729"/>
                    </a:cubicBezTo>
                    <a:cubicBezTo>
                      <a:pt x="372741" y="40087"/>
                      <a:pt x="367811" y="50260"/>
                      <a:pt x="359167" y="56218"/>
                    </a:cubicBezTo>
                    <a:cubicBezTo>
                      <a:pt x="358167" y="47367"/>
                      <a:pt x="374312" y="37101"/>
                      <a:pt x="376241" y="26650"/>
                    </a:cubicBezTo>
                    <a:cubicBezTo>
                      <a:pt x="379241" y="15370"/>
                      <a:pt x="369311" y="6397"/>
                      <a:pt x="358810" y="5047"/>
                    </a:cubicBezTo>
                    <a:cubicBezTo>
                      <a:pt x="351166" y="4062"/>
                      <a:pt x="344451" y="7426"/>
                      <a:pt x="337593" y="10305"/>
                    </a:cubicBezTo>
                    <a:cubicBezTo>
                      <a:pt x="332378" y="12484"/>
                      <a:pt x="328306" y="14284"/>
                      <a:pt x="323377" y="11777"/>
                    </a:cubicBezTo>
                    <a:cubicBezTo>
                      <a:pt x="314805" y="7419"/>
                      <a:pt x="303161" y="-4011"/>
                      <a:pt x="292802" y="1447"/>
                    </a:cubicBezTo>
                    <a:cubicBezTo>
                      <a:pt x="280300" y="9484"/>
                      <a:pt x="286301" y="27086"/>
                      <a:pt x="283086" y="39323"/>
                    </a:cubicBezTo>
                    <a:cubicBezTo>
                      <a:pt x="281014" y="38459"/>
                      <a:pt x="280443" y="36508"/>
                      <a:pt x="280014" y="34472"/>
                    </a:cubicBezTo>
                    <a:cubicBezTo>
                      <a:pt x="277657" y="13991"/>
                      <a:pt x="263226" y="11277"/>
                      <a:pt x="245510" y="11027"/>
                    </a:cubicBezTo>
                    <a:cubicBezTo>
                      <a:pt x="227222" y="10098"/>
                      <a:pt x="209577" y="15149"/>
                      <a:pt x="191432" y="15277"/>
                    </a:cubicBezTo>
                    <a:cubicBezTo>
                      <a:pt x="186932" y="15306"/>
                      <a:pt x="182502" y="19235"/>
                      <a:pt x="182716" y="23935"/>
                    </a:cubicBezTo>
                    <a:cubicBezTo>
                      <a:pt x="183288" y="34087"/>
                      <a:pt x="189003" y="39359"/>
                      <a:pt x="195504" y="44452"/>
                    </a:cubicBezTo>
                    <a:cubicBezTo>
                      <a:pt x="180073" y="41866"/>
                      <a:pt x="166786" y="36387"/>
                      <a:pt x="152142" y="31622"/>
                    </a:cubicBezTo>
                    <a:cubicBezTo>
                      <a:pt x="125709" y="23028"/>
                      <a:pt x="97063" y="22807"/>
                      <a:pt x="70774" y="32229"/>
                    </a:cubicBezTo>
                    <a:cubicBezTo>
                      <a:pt x="64916" y="34337"/>
                      <a:pt x="61130" y="42695"/>
                      <a:pt x="66773" y="47467"/>
                    </a:cubicBezTo>
                    <a:cubicBezTo>
                      <a:pt x="85704" y="63390"/>
                      <a:pt x="112065" y="62433"/>
                      <a:pt x="134211" y="71899"/>
                    </a:cubicBezTo>
                    <a:cubicBezTo>
                      <a:pt x="122851" y="91201"/>
                      <a:pt x="148498" y="99052"/>
                      <a:pt x="163571" y="98716"/>
                    </a:cubicBezTo>
                    <a:cubicBezTo>
                      <a:pt x="191575" y="99309"/>
                      <a:pt x="217578" y="93508"/>
                      <a:pt x="245082" y="92815"/>
                    </a:cubicBezTo>
                    <a:cubicBezTo>
                      <a:pt x="246081" y="92794"/>
                      <a:pt x="246725" y="93123"/>
                      <a:pt x="246081" y="93280"/>
                    </a:cubicBezTo>
                    <a:cubicBezTo>
                      <a:pt x="238937" y="94980"/>
                      <a:pt x="231365" y="95209"/>
                      <a:pt x="224222" y="96537"/>
                    </a:cubicBezTo>
                    <a:cubicBezTo>
                      <a:pt x="212078" y="98880"/>
                      <a:pt x="201076" y="109139"/>
                      <a:pt x="205505" y="122541"/>
                    </a:cubicBezTo>
                    <a:cubicBezTo>
                      <a:pt x="209863" y="135742"/>
                      <a:pt x="226650" y="140414"/>
                      <a:pt x="238724" y="142729"/>
                    </a:cubicBezTo>
                    <a:cubicBezTo>
                      <a:pt x="257655" y="146372"/>
                      <a:pt x="276442" y="145208"/>
                      <a:pt x="295017" y="140114"/>
                    </a:cubicBezTo>
                    <a:cubicBezTo>
                      <a:pt x="304303" y="137564"/>
                      <a:pt x="313161" y="134028"/>
                      <a:pt x="322234" y="130849"/>
                    </a:cubicBezTo>
                    <a:cubicBezTo>
                      <a:pt x="327163" y="129134"/>
                      <a:pt x="332735" y="127341"/>
                      <a:pt x="337522" y="128341"/>
                    </a:cubicBezTo>
                    <a:cubicBezTo>
                      <a:pt x="330020" y="131063"/>
                      <a:pt x="322234" y="134092"/>
                      <a:pt x="317448" y="140807"/>
                    </a:cubicBezTo>
                    <a:cubicBezTo>
                      <a:pt x="309161" y="153130"/>
                      <a:pt x="318662" y="167525"/>
                      <a:pt x="331593" y="170940"/>
                    </a:cubicBezTo>
                    <a:cubicBezTo>
                      <a:pt x="345379" y="174611"/>
                      <a:pt x="360810" y="171039"/>
                      <a:pt x="374883" y="170404"/>
                    </a:cubicBezTo>
                    <a:cubicBezTo>
                      <a:pt x="386528" y="169875"/>
                      <a:pt x="398243" y="169525"/>
                      <a:pt x="409888" y="169675"/>
                    </a:cubicBezTo>
                    <a:cubicBezTo>
                      <a:pt x="429819" y="199950"/>
                      <a:pt x="448892" y="231990"/>
                      <a:pt x="462394" y="266094"/>
                    </a:cubicBezTo>
                    <a:cubicBezTo>
                      <a:pt x="506971" y="377544"/>
                      <a:pt x="524545" y="498559"/>
                      <a:pt x="527331" y="618060"/>
                    </a:cubicBezTo>
                    <a:cubicBezTo>
                      <a:pt x="500756" y="518926"/>
                      <a:pt x="449607" y="428736"/>
                      <a:pt x="388814" y="346761"/>
                    </a:cubicBezTo>
                    <a:cubicBezTo>
                      <a:pt x="402672" y="342961"/>
                      <a:pt x="415103" y="354448"/>
                      <a:pt x="428747" y="355370"/>
                    </a:cubicBezTo>
                    <a:cubicBezTo>
                      <a:pt x="459965" y="355548"/>
                      <a:pt x="454250" y="315872"/>
                      <a:pt x="435963" y="301992"/>
                    </a:cubicBezTo>
                    <a:cubicBezTo>
                      <a:pt x="417889" y="288661"/>
                      <a:pt x="393315" y="289269"/>
                      <a:pt x="372097" y="291419"/>
                    </a:cubicBezTo>
                    <a:cubicBezTo>
                      <a:pt x="429962" y="256750"/>
                      <a:pt x="368383" y="198536"/>
                      <a:pt x="325520" y="186577"/>
                    </a:cubicBezTo>
                    <a:cubicBezTo>
                      <a:pt x="306732" y="179376"/>
                      <a:pt x="286444" y="180048"/>
                      <a:pt x="266870" y="176947"/>
                    </a:cubicBezTo>
                    <a:cubicBezTo>
                      <a:pt x="249368" y="173168"/>
                      <a:pt x="235080" y="161445"/>
                      <a:pt x="217864" y="156781"/>
                    </a:cubicBezTo>
                    <a:cubicBezTo>
                      <a:pt x="183360" y="148101"/>
                      <a:pt x="167571" y="154959"/>
                      <a:pt x="140569" y="175611"/>
                    </a:cubicBezTo>
                    <a:cubicBezTo>
                      <a:pt x="130710" y="181505"/>
                      <a:pt x="121280" y="182898"/>
                      <a:pt x="109993" y="182827"/>
                    </a:cubicBezTo>
                    <a:cubicBezTo>
                      <a:pt x="25768" y="182805"/>
                      <a:pt x="68559" y="232890"/>
                      <a:pt x="53772" y="264923"/>
                    </a:cubicBezTo>
                    <a:cubicBezTo>
                      <a:pt x="51700" y="268952"/>
                      <a:pt x="53271" y="275310"/>
                      <a:pt x="58416" y="276231"/>
                    </a:cubicBezTo>
                    <a:cubicBezTo>
                      <a:pt x="81204" y="280660"/>
                      <a:pt x="104421" y="273088"/>
                      <a:pt x="127210" y="277438"/>
                    </a:cubicBezTo>
                    <a:cubicBezTo>
                      <a:pt x="133710" y="278917"/>
                      <a:pt x="139568" y="282189"/>
                      <a:pt x="145354" y="285418"/>
                    </a:cubicBezTo>
                    <a:cubicBezTo>
                      <a:pt x="163643" y="297141"/>
                      <a:pt x="181359" y="303120"/>
                      <a:pt x="203005" y="297255"/>
                    </a:cubicBezTo>
                    <a:cubicBezTo>
                      <a:pt x="216507" y="294048"/>
                      <a:pt x="231008" y="288054"/>
                      <a:pt x="245153" y="289847"/>
                    </a:cubicBezTo>
                    <a:cubicBezTo>
                      <a:pt x="249725" y="290426"/>
                      <a:pt x="253511" y="292305"/>
                      <a:pt x="253083" y="297155"/>
                    </a:cubicBezTo>
                    <a:cubicBezTo>
                      <a:pt x="247224" y="314257"/>
                      <a:pt x="212006" y="328359"/>
                      <a:pt x="198218" y="341118"/>
                    </a:cubicBezTo>
                    <a:cubicBezTo>
                      <a:pt x="183002" y="362242"/>
                      <a:pt x="243867" y="365364"/>
                      <a:pt x="255297" y="364142"/>
                    </a:cubicBezTo>
                    <a:cubicBezTo>
                      <a:pt x="281586" y="364499"/>
                      <a:pt x="292945" y="349469"/>
                      <a:pt x="312447" y="335882"/>
                    </a:cubicBezTo>
                    <a:cubicBezTo>
                      <a:pt x="316305" y="333481"/>
                      <a:pt x="319877" y="330152"/>
                      <a:pt x="322876" y="333060"/>
                    </a:cubicBezTo>
                    <a:cubicBezTo>
                      <a:pt x="334093" y="346919"/>
                      <a:pt x="351594" y="362999"/>
                      <a:pt x="370597" y="354048"/>
                    </a:cubicBezTo>
                    <a:cubicBezTo>
                      <a:pt x="435248" y="442223"/>
                      <a:pt x="489755" y="539536"/>
                      <a:pt x="513972" y="647020"/>
                    </a:cubicBezTo>
                    <a:cubicBezTo>
                      <a:pt x="500828" y="623618"/>
                      <a:pt x="470324" y="601836"/>
                      <a:pt x="450750" y="631497"/>
                    </a:cubicBezTo>
                    <a:cubicBezTo>
                      <a:pt x="460394" y="603587"/>
                      <a:pt x="426604" y="587734"/>
                      <a:pt x="406673" y="576833"/>
                    </a:cubicBezTo>
                    <a:cubicBezTo>
                      <a:pt x="396672" y="571925"/>
                      <a:pt x="386242" y="567368"/>
                      <a:pt x="375098" y="566089"/>
                    </a:cubicBezTo>
                    <a:cubicBezTo>
                      <a:pt x="367811" y="565917"/>
                      <a:pt x="366668" y="574883"/>
                      <a:pt x="366668" y="580391"/>
                    </a:cubicBezTo>
                    <a:cubicBezTo>
                      <a:pt x="359810" y="573483"/>
                      <a:pt x="348951" y="571811"/>
                      <a:pt x="339450" y="571090"/>
                    </a:cubicBezTo>
                    <a:cubicBezTo>
                      <a:pt x="330163" y="570382"/>
                      <a:pt x="321020" y="574197"/>
                      <a:pt x="311804" y="571675"/>
                    </a:cubicBezTo>
                    <a:cubicBezTo>
                      <a:pt x="304089" y="569582"/>
                      <a:pt x="297517" y="565339"/>
                      <a:pt x="289230" y="566825"/>
                    </a:cubicBezTo>
                    <a:cubicBezTo>
                      <a:pt x="283301" y="567889"/>
                      <a:pt x="276943" y="570861"/>
                      <a:pt x="275085" y="577040"/>
                    </a:cubicBezTo>
                    <a:cubicBezTo>
                      <a:pt x="271014" y="591992"/>
                      <a:pt x="297302" y="610937"/>
                      <a:pt x="298731" y="631176"/>
                    </a:cubicBezTo>
                    <a:cubicBezTo>
                      <a:pt x="298731" y="631497"/>
                      <a:pt x="298374" y="631733"/>
                      <a:pt x="298088" y="631576"/>
                    </a:cubicBezTo>
                    <a:cubicBezTo>
                      <a:pt x="287658" y="625746"/>
                      <a:pt x="287944" y="603515"/>
                      <a:pt x="270513" y="597857"/>
                    </a:cubicBezTo>
                    <a:cubicBezTo>
                      <a:pt x="254154" y="591971"/>
                      <a:pt x="237366" y="601801"/>
                      <a:pt x="221150" y="603386"/>
                    </a:cubicBezTo>
                    <a:cubicBezTo>
                      <a:pt x="202862" y="605187"/>
                      <a:pt x="184860" y="597329"/>
                      <a:pt x="166786" y="603701"/>
                    </a:cubicBezTo>
                    <a:cubicBezTo>
                      <a:pt x="160428" y="605858"/>
                      <a:pt x="160356" y="613266"/>
                      <a:pt x="165143" y="617138"/>
                    </a:cubicBezTo>
                    <a:cubicBezTo>
                      <a:pt x="148998" y="616059"/>
                      <a:pt x="134211" y="623839"/>
                      <a:pt x="118994" y="629818"/>
                    </a:cubicBezTo>
                    <a:cubicBezTo>
                      <a:pt x="108993" y="634862"/>
                      <a:pt x="88562" y="635983"/>
                      <a:pt x="82490" y="644313"/>
                    </a:cubicBezTo>
                    <a:cubicBezTo>
                      <a:pt x="77061" y="652464"/>
                      <a:pt x="83133" y="657836"/>
                      <a:pt x="90634" y="661701"/>
                    </a:cubicBezTo>
                    <a:cubicBezTo>
                      <a:pt x="49700" y="664944"/>
                      <a:pt x="32341" y="680496"/>
                      <a:pt x="2265" y="706128"/>
                    </a:cubicBezTo>
                    <a:cubicBezTo>
                      <a:pt x="-2092" y="709857"/>
                      <a:pt x="265" y="717858"/>
                      <a:pt x="5694" y="719058"/>
                    </a:cubicBezTo>
                    <a:close/>
                    <a:moveTo>
                      <a:pt x="337164" y="324323"/>
                    </a:moveTo>
                    <a:cubicBezTo>
                      <a:pt x="330878" y="316658"/>
                      <a:pt x="323520" y="312750"/>
                      <a:pt x="313662" y="316393"/>
                    </a:cubicBezTo>
                    <a:cubicBezTo>
                      <a:pt x="301375" y="320894"/>
                      <a:pt x="291801" y="330302"/>
                      <a:pt x="281871" y="338310"/>
                    </a:cubicBezTo>
                    <a:cubicBezTo>
                      <a:pt x="267370" y="350762"/>
                      <a:pt x="239223" y="347890"/>
                      <a:pt x="221364" y="344697"/>
                    </a:cubicBezTo>
                    <a:cubicBezTo>
                      <a:pt x="234937" y="335453"/>
                      <a:pt x="250082" y="327702"/>
                      <a:pt x="261084" y="315115"/>
                    </a:cubicBezTo>
                    <a:cubicBezTo>
                      <a:pt x="273371" y="302956"/>
                      <a:pt x="271799" y="281068"/>
                      <a:pt x="254083" y="275338"/>
                    </a:cubicBezTo>
                    <a:cubicBezTo>
                      <a:pt x="238438" y="270109"/>
                      <a:pt x="220007" y="276374"/>
                      <a:pt x="204862" y="280439"/>
                    </a:cubicBezTo>
                    <a:cubicBezTo>
                      <a:pt x="195790" y="282861"/>
                      <a:pt x="186431" y="284861"/>
                      <a:pt x="177073" y="282825"/>
                    </a:cubicBezTo>
                    <a:cubicBezTo>
                      <a:pt x="166501" y="280525"/>
                      <a:pt x="157499" y="273624"/>
                      <a:pt x="147998" y="268680"/>
                    </a:cubicBezTo>
                    <a:cubicBezTo>
                      <a:pt x="124066" y="254979"/>
                      <a:pt x="96706" y="262344"/>
                      <a:pt x="70631" y="262087"/>
                    </a:cubicBezTo>
                    <a:cubicBezTo>
                      <a:pt x="72845" y="252421"/>
                      <a:pt x="72131" y="242577"/>
                      <a:pt x="70703" y="232354"/>
                    </a:cubicBezTo>
                    <a:cubicBezTo>
                      <a:pt x="69488" y="223668"/>
                      <a:pt x="65773" y="210302"/>
                      <a:pt x="73845" y="203751"/>
                    </a:cubicBezTo>
                    <a:cubicBezTo>
                      <a:pt x="87204" y="192928"/>
                      <a:pt x="108279" y="199379"/>
                      <a:pt x="123780" y="197900"/>
                    </a:cubicBezTo>
                    <a:cubicBezTo>
                      <a:pt x="140497" y="196293"/>
                      <a:pt x="152570" y="186441"/>
                      <a:pt x="166215" y="177690"/>
                    </a:cubicBezTo>
                    <a:cubicBezTo>
                      <a:pt x="181002" y="168161"/>
                      <a:pt x="200219" y="169175"/>
                      <a:pt x="216507" y="174390"/>
                    </a:cubicBezTo>
                    <a:cubicBezTo>
                      <a:pt x="231794" y="179283"/>
                      <a:pt x="244867" y="189420"/>
                      <a:pt x="260583" y="193185"/>
                    </a:cubicBezTo>
                    <a:cubicBezTo>
                      <a:pt x="277086" y="197100"/>
                      <a:pt x="294088" y="195843"/>
                      <a:pt x="310518" y="200029"/>
                    </a:cubicBezTo>
                    <a:cubicBezTo>
                      <a:pt x="334521" y="204951"/>
                      <a:pt x="387742" y="233747"/>
                      <a:pt x="377526" y="263658"/>
                    </a:cubicBezTo>
                    <a:cubicBezTo>
                      <a:pt x="372169" y="275810"/>
                      <a:pt x="355810" y="282003"/>
                      <a:pt x="344379" y="286640"/>
                    </a:cubicBezTo>
                    <a:cubicBezTo>
                      <a:pt x="334021" y="291162"/>
                      <a:pt x="340022" y="307499"/>
                      <a:pt x="350166" y="301699"/>
                    </a:cubicBezTo>
                    <a:cubicBezTo>
                      <a:pt x="356739" y="305356"/>
                      <a:pt x="365239" y="305499"/>
                      <a:pt x="372669" y="304713"/>
                    </a:cubicBezTo>
                    <a:cubicBezTo>
                      <a:pt x="392100" y="304713"/>
                      <a:pt x="418389" y="301842"/>
                      <a:pt x="430961" y="319872"/>
                    </a:cubicBezTo>
                    <a:cubicBezTo>
                      <a:pt x="433891" y="324616"/>
                      <a:pt x="440748" y="339918"/>
                      <a:pt x="430176" y="340132"/>
                    </a:cubicBezTo>
                    <a:cubicBezTo>
                      <a:pt x="418889" y="339118"/>
                      <a:pt x="408887" y="330845"/>
                      <a:pt x="397386" y="330209"/>
                    </a:cubicBezTo>
                    <a:cubicBezTo>
                      <a:pt x="368811" y="328295"/>
                      <a:pt x="361596" y="356798"/>
                      <a:pt x="337164" y="324323"/>
                    </a:cubicBezTo>
                    <a:close/>
                    <a:moveTo>
                      <a:pt x="448107" y="155588"/>
                    </a:moveTo>
                    <a:cubicBezTo>
                      <a:pt x="414746" y="148058"/>
                      <a:pt x="381170" y="153602"/>
                      <a:pt x="347523" y="155466"/>
                    </a:cubicBezTo>
                    <a:cubicBezTo>
                      <a:pt x="344308" y="155652"/>
                      <a:pt x="323449" y="155030"/>
                      <a:pt x="332092" y="147715"/>
                    </a:cubicBezTo>
                    <a:cubicBezTo>
                      <a:pt x="339093" y="141764"/>
                      <a:pt x="349094" y="140743"/>
                      <a:pt x="356024" y="134435"/>
                    </a:cubicBezTo>
                    <a:cubicBezTo>
                      <a:pt x="358167" y="132420"/>
                      <a:pt x="358953" y="128091"/>
                      <a:pt x="357095" y="125612"/>
                    </a:cubicBezTo>
                    <a:cubicBezTo>
                      <a:pt x="343237" y="106524"/>
                      <a:pt x="324020" y="115168"/>
                      <a:pt x="305661" y="121462"/>
                    </a:cubicBezTo>
                    <a:cubicBezTo>
                      <a:pt x="287087" y="128677"/>
                      <a:pt x="266798" y="132306"/>
                      <a:pt x="247224" y="127113"/>
                    </a:cubicBezTo>
                    <a:cubicBezTo>
                      <a:pt x="242010" y="126048"/>
                      <a:pt x="220507" y="121226"/>
                      <a:pt x="221507" y="115761"/>
                    </a:cubicBezTo>
                    <a:cubicBezTo>
                      <a:pt x="222579" y="109439"/>
                      <a:pt x="243438" y="109260"/>
                      <a:pt x="249082" y="107882"/>
                    </a:cubicBezTo>
                    <a:cubicBezTo>
                      <a:pt x="261297" y="104881"/>
                      <a:pt x="269085" y="96166"/>
                      <a:pt x="265441" y="83179"/>
                    </a:cubicBezTo>
                    <a:cubicBezTo>
                      <a:pt x="264584" y="80064"/>
                      <a:pt x="261583" y="77714"/>
                      <a:pt x="258298" y="77735"/>
                    </a:cubicBezTo>
                    <a:cubicBezTo>
                      <a:pt x="239295" y="77885"/>
                      <a:pt x="220507" y="80142"/>
                      <a:pt x="201719" y="82707"/>
                    </a:cubicBezTo>
                    <a:cubicBezTo>
                      <a:pt x="183716" y="84872"/>
                      <a:pt x="164286" y="85993"/>
                      <a:pt x="147069" y="79671"/>
                    </a:cubicBezTo>
                    <a:cubicBezTo>
                      <a:pt x="146927" y="79628"/>
                      <a:pt x="146855" y="79471"/>
                      <a:pt x="146997" y="79371"/>
                    </a:cubicBezTo>
                    <a:cubicBezTo>
                      <a:pt x="148355" y="77828"/>
                      <a:pt x="149570" y="76185"/>
                      <a:pt x="151070" y="74706"/>
                    </a:cubicBezTo>
                    <a:cubicBezTo>
                      <a:pt x="154427" y="71434"/>
                      <a:pt x="153713" y="65383"/>
                      <a:pt x="149570" y="63090"/>
                    </a:cubicBezTo>
                    <a:cubicBezTo>
                      <a:pt x="132924" y="53818"/>
                      <a:pt x="113136" y="52518"/>
                      <a:pt x="96062" y="45024"/>
                    </a:cubicBezTo>
                    <a:cubicBezTo>
                      <a:pt x="144069" y="35401"/>
                      <a:pt x="184574" y="70913"/>
                      <a:pt x="216507" y="55982"/>
                    </a:cubicBezTo>
                    <a:cubicBezTo>
                      <a:pt x="228080" y="46760"/>
                      <a:pt x="209934" y="39037"/>
                      <a:pt x="204005" y="31729"/>
                    </a:cubicBezTo>
                    <a:cubicBezTo>
                      <a:pt x="216507" y="32036"/>
                      <a:pt x="258797" y="17720"/>
                      <a:pt x="264012" y="29272"/>
                    </a:cubicBezTo>
                    <a:cubicBezTo>
                      <a:pt x="265656" y="32979"/>
                      <a:pt x="264941" y="37609"/>
                      <a:pt x="266012" y="41495"/>
                    </a:cubicBezTo>
                    <a:cubicBezTo>
                      <a:pt x="268799" y="51339"/>
                      <a:pt x="280729" y="60111"/>
                      <a:pt x="290873" y="54889"/>
                    </a:cubicBezTo>
                    <a:cubicBezTo>
                      <a:pt x="303660" y="47345"/>
                      <a:pt x="298588" y="29272"/>
                      <a:pt x="300660" y="17170"/>
                    </a:cubicBezTo>
                    <a:cubicBezTo>
                      <a:pt x="322591" y="28436"/>
                      <a:pt x="324306" y="33772"/>
                      <a:pt x="348738" y="22042"/>
                    </a:cubicBezTo>
                    <a:cubicBezTo>
                      <a:pt x="351952" y="20806"/>
                      <a:pt x="358667" y="18599"/>
                      <a:pt x="361168" y="22357"/>
                    </a:cubicBezTo>
                    <a:cubicBezTo>
                      <a:pt x="354238" y="35637"/>
                      <a:pt x="336165" y="48138"/>
                      <a:pt x="345379" y="64941"/>
                    </a:cubicBezTo>
                    <a:cubicBezTo>
                      <a:pt x="350452" y="74056"/>
                      <a:pt x="360239" y="75106"/>
                      <a:pt x="368311" y="69341"/>
                    </a:cubicBezTo>
                    <a:cubicBezTo>
                      <a:pt x="384599" y="57740"/>
                      <a:pt x="389314" y="35494"/>
                      <a:pt x="407744" y="26607"/>
                    </a:cubicBezTo>
                    <a:cubicBezTo>
                      <a:pt x="414317" y="23450"/>
                      <a:pt x="421675" y="22878"/>
                      <a:pt x="427604" y="27700"/>
                    </a:cubicBezTo>
                    <a:cubicBezTo>
                      <a:pt x="442534" y="39123"/>
                      <a:pt x="412960" y="51925"/>
                      <a:pt x="407531" y="61233"/>
                    </a:cubicBezTo>
                    <a:cubicBezTo>
                      <a:pt x="400601" y="70277"/>
                      <a:pt x="396171" y="86022"/>
                      <a:pt x="400530" y="97030"/>
                    </a:cubicBezTo>
                    <a:cubicBezTo>
                      <a:pt x="405745" y="110189"/>
                      <a:pt x="420032" y="107874"/>
                      <a:pt x="429462" y="100988"/>
                    </a:cubicBezTo>
                    <a:cubicBezTo>
                      <a:pt x="452179" y="88036"/>
                      <a:pt x="452679" y="36058"/>
                      <a:pt x="477896" y="37573"/>
                    </a:cubicBezTo>
                    <a:cubicBezTo>
                      <a:pt x="486969" y="38794"/>
                      <a:pt x="499256" y="53553"/>
                      <a:pt x="492112" y="61869"/>
                    </a:cubicBezTo>
                    <a:cubicBezTo>
                      <a:pt x="486397" y="70741"/>
                      <a:pt x="455179" y="82700"/>
                      <a:pt x="466109" y="95130"/>
                    </a:cubicBezTo>
                    <a:cubicBezTo>
                      <a:pt x="486540" y="111239"/>
                      <a:pt x="500613" y="94794"/>
                      <a:pt x="520258" y="97537"/>
                    </a:cubicBezTo>
                    <a:cubicBezTo>
                      <a:pt x="534404" y="100895"/>
                      <a:pt x="527474" y="114733"/>
                      <a:pt x="520973" y="123176"/>
                    </a:cubicBezTo>
                    <a:cubicBezTo>
                      <a:pt x="503828" y="145601"/>
                      <a:pt x="474681" y="151930"/>
                      <a:pt x="448107" y="155588"/>
                    </a:cubicBezTo>
                    <a:close/>
                    <a:moveTo>
                      <a:pt x="374740" y="640177"/>
                    </a:moveTo>
                    <a:cubicBezTo>
                      <a:pt x="369026" y="630983"/>
                      <a:pt x="371669" y="619381"/>
                      <a:pt x="373026" y="607994"/>
                    </a:cubicBezTo>
                    <a:cubicBezTo>
                      <a:pt x="373383" y="609073"/>
                      <a:pt x="373741" y="610152"/>
                      <a:pt x="374026" y="611209"/>
                    </a:cubicBezTo>
                    <a:cubicBezTo>
                      <a:pt x="377098" y="620760"/>
                      <a:pt x="381384" y="632654"/>
                      <a:pt x="374740" y="640177"/>
                    </a:cubicBezTo>
                    <a:close/>
                    <a:moveTo>
                      <a:pt x="448250" y="1079789"/>
                    </a:moveTo>
                    <a:cubicBezTo>
                      <a:pt x="522473" y="1116222"/>
                      <a:pt x="638631" y="1106471"/>
                      <a:pt x="713211" y="1074410"/>
                    </a:cubicBezTo>
                    <a:cubicBezTo>
                      <a:pt x="707497" y="1101920"/>
                      <a:pt x="703424" y="1129902"/>
                      <a:pt x="699709" y="1157849"/>
                    </a:cubicBezTo>
                    <a:cubicBezTo>
                      <a:pt x="621486" y="1192482"/>
                      <a:pt x="534046" y="1191353"/>
                      <a:pt x="457965" y="1151455"/>
                    </a:cubicBezTo>
                    <a:cubicBezTo>
                      <a:pt x="457036" y="1143461"/>
                      <a:pt x="456036" y="1135446"/>
                      <a:pt x="455036" y="1127423"/>
                    </a:cubicBezTo>
                    <a:cubicBezTo>
                      <a:pt x="462251" y="1136975"/>
                      <a:pt x="479611" y="1131967"/>
                      <a:pt x="479325" y="1119558"/>
                    </a:cubicBezTo>
                    <a:cubicBezTo>
                      <a:pt x="479754" y="1105556"/>
                      <a:pt x="458537" y="1101870"/>
                      <a:pt x="453393" y="1114536"/>
                    </a:cubicBezTo>
                    <a:cubicBezTo>
                      <a:pt x="451893" y="1102920"/>
                      <a:pt x="450179" y="1091319"/>
                      <a:pt x="448250" y="1079789"/>
                    </a:cubicBezTo>
                    <a:close/>
                    <a:moveTo>
                      <a:pt x="486040" y="1073945"/>
                    </a:moveTo>
                    <a:cubicBezTo>
                      <a:pt x="503685" y="1067666"/>
                      <a:pt x="521616" y="1062480"/>
                      <a:pt x="540118" y="1060001"/>
                    </a:cubicBezTo>
                    <a:cubicBezTo>
                      <a:pt x="540333" y="1067580"/>
                      <a:pt x="540476" y="1075153"/>
                      <a:pt x="540619" y="1082704"/>
                    </a:cubicBezTo>
                    <a:cubicBezTo>
                      <a:pt x="539332" y="1082625"/>
                      <a:pt x="538047" y="1082554"/>
                      <a:pt x="536761" y="1082461"/>
                    </a:cubicBezTo>
                    <a:cubicBezTo>
                      <a:pt x="519616" y="1081225"/>
                      <a:pt x="502542" y="1078624"/>
                      <a:pt x="486040" y="1073945"/>
                    </a:cubicBezTo>
                    <a:close/>
                    <a:moveTo>
                      <a:pt x="557835" y="1057736"/>
                    </a:moveTo>
                    <a:cubicBezTo>
                      <a:pt x="573051" y="1055843"/>
                      <a:pt x="588553" y="1055236"/>
                      <a:pt x="603984" y="1055522"/>
                    </a:cubicBezTo>
                    <a:cubicBezTo>
                      <a:pt x="601840" y="1073802"/>
                      <a:pt x="620628" y="1072495"/>
                      <a:pt x="623558" y="1056322"/>
                    </a:cubicBezTo>
                    <a:cubicBezTo>
                      <a:pt x="643131" y="1057308"/>
                      <a:pt x="662205" y="1061872"/>
                      <a:pt x="680993" y="1067302"/>
                    </a:cubicBezTo>
                    <a:cubicBezTo>
                      <a:pt x="641274" y="1078539"/>
                      <a:pt x="599626" y="1084118"/>
                      <a:pt x="558264" y="1083404"/>
                    </a:cubicBezTo>
                    <a:cubicBezTo>
                      <a:pt x="558049" y="1074845"/>
                      <a:pt x="557906" y="1066287"/>
                      <a:pt x="557835" y="1057736"/>
                    </a:cubicBezTo>
                    <a:close/>
                    <a:moveTo>
                      <a:pt x="557763" y="1052300"/>
                    </a:moveTo>
                    <a:cubicBezTo>
                      <a:pt x="557621" y="1043341"/>
                      <a:pt x="557549" y="1034383"/>
                      <a:pt x="557478" y="1025425"/>
                    </a:cubicBezTo>
                    <a:cubicBezTo>
                      <a:pt x="574908" y="1024289"/>
                      <a:pt x="592482" y="1024575"/>
                      <a:pt x="609841" y="1026189"/>
                    </a:cubicBezTo>
                    <a:cubicBezTo>
                      <a:pt x="608769" y="1032926"/>
                      <a:pt x="607984" y="1039420"/>
                      <a:pt x="606055" y="1046049"/>
                    </a:cubicBezTo>
                    <a:cubicBezTo>
                      <a:pt x="599911" y="1046206"/>
                      <a:pt x="593839" y="1046642"/>
                      <a:pt x="587839" y="1047385"/>
                    </a:cubicBezTo>
                    <a:cubicBezTo>
                      <a:pt x="577766" y="1048635"/>
                      <a:pt x="567693" y="1050350"/>
                      <a:pt x="557763" y="1052300"/>
                    </a:cubicBezTo>
                    <a:close/>
                    <a:moveTo>
                      <a:pt x="550477" y="739589"/>
                    </a:moveTo>
                    <a:cubicBezTo>
                      <a:pt x="560621" y="759642"/>
                      <a:pt x="571551" y="778701"/>
                      <a:pt x="582766" y="797975"/>
                    </a:cubicBezTo>
                    <a:cubicBezTo>
                      <a:pt x="572480" y="807948"/>
                      <a:pt x="565907" y="823114"/>
                      <a:pt x="561121" y="836880"/>
                    </a:cubicBezTo>
                    <a:cubicBezTo>
                      <a:pt x="560549" y="827393"/>
                      <a:pt x="559692" y="817920"/>
                      <a:pt x="558835" y="808455"/>
                    </a:cubicBezTo>
                    <a:cubicBezTo>
                      <a:pt x="556621" y="785445"/>
                      <a:pt x="553834" y="762485"/>
                      <a:pt x="550477" y="739589"/>
                    </a:cubicBezTo>
                    <a:close/>
                    <a:moveTo>
                      <a:pt x="699210" y="519576"/>
                    </a:moveTo>
                    <a:cubicBezTo>
                      <a:pt x="703853" y="526734"/>
                      <a:pt x="709211" y="533506"/>
                      <a:pt x="717069" y="536871"/>
                    </a:cubicBezTo>
                    <a:cubicBezTo>
                      <a:pt x="715498" y="540286"/>
                      <a:pt x="713997" y="543786"/>
                      <a:pt x="712783" y="547279"/>
                    </a:cubicBezTo>
                    <a:cubicBezTo>
                      <a:pt x="700996" y="548494"/>
                      <a:pt x="688637" y="554280"/>
                      <a:pt x="682350" y="564174"/>
                    </a:cubicBezTo>
                    <a:cubicBezTo>
                      <a:pt x="687637" y="548380"/>
                      <a:pt x="692780" y="535549"/>
                      <a:pt x="699210" y="519576"/>
                    </a:cubicBezTo>
                    <a:close/>
                    <a:moveTo>
                      <a:pt x="815439" y="511261"/>
                    </a:moveTo>
                    <a:cubicBezTo>
                      <a:pt x="810580" y="506631"/>
                      <a:pt x="802436" y="504588"/>
                      <a:pt x="796150" y="503660"/>
                    </a:cubicBezTo>
                    <a:cubicBezTo>
                      <a:pt x="765789" y="498302"/>
                      <a:pt x="737643" y="498823"/>
                      <a:pt x="721284" y="528891"/>
                    </a:cubicBezTo>
                    <a:cubicBezTo>
                      <a:pt x="708639" y="522305"/>
                      <a:pt x="706639" y="510482"/>
                      <a:pt x="701282" y="498180"/>
                    </a:cubicBezTo>
                    <a:cubicBezTo>
                      <a:pt x="702996" y="493401"/>
                      <a:pt x="696638" y="489844"/>
                      <a:pt x="693209" y="493651"/>
                    </a:cubicBezTo>
                    <a:cubicBezTo>
                      <a:pt x="680493" y="509868"/>
                      <a:pt x="648989" y="510468"/>
                      <a:pt x="631487" y="501359"/>
                    </a:cubicBezTo>
                    <a:cubicBezTo>
                      <a:pt x="593768" y="480821"/>
                      <a:pt x="602626" y="429336"/>
                      <a:pt x="613771" y="394875"/>
                    </a:cubicBezTo>
                    <a:cubicBezTo>
                      <a:pt x="617985" y="379080"/>
                      <a:pt x="619628" y="370272"/>
                      <a:pt x="638702" y="375801"/>
                    </a:cubicBezTo>
                    <a:cubicBezTo>
                      <a:pt x="651632" y="378944"/>
                      <a:pt x="676350" y="392446"/>
                      <a:pt x="686065" y="376729"/>
                    </a:cubicBezTo>
                    <a:cubicBezTo>
                      <a:pt x="695709" y="361013"/>
                      <a:pt x="678278" y="341132"/>
                      <a:pt x="670063" y="328895"/>
                    </a:cubicBezTo>
                    <a:cubicBezTo>
                      <a:pt x="666705" y="323537"/>
                      <a:pt x="662491" y="318508"/>
                      <a:pt x="661562" y="311993"/>
                    </a:cubicBezTo>
                    <a:cubicBezTo>
                      <a:pt x="668063" y="308650"/>
                      <a:pt x="675921" y="308764"/>
                      <a:pt x="683208" y="308421"/>
                    </a:cubicBezTo>
                    <a:cubicBezTo>
                      <a:pt x="696781" y="307749"/>
                      <a:pt x="710496" y="307542"/>
                      <a:pt x="724141" y="308342"/>
                    </a:cubicBezTo>
                    <a:cubicBezTo>
                      <a:pt x="734214" y="308928"/>
                      <a:pt x="750359" y="309271"/>
                      <a:pt x="757931" y="317022"/>
                    </a:cubicBezTo>
                    <a:cubicBezTo>
                      <a:pt x="760218" y="319337"/>
                      <a:pt x="759860" y="319922"/>
                      <a:pt x="758788" y="322780"/>
                    </a:cubicBezTo>
                    <a:cubicBezTo>
                      <a:pt x="751644" y="337582"/>
                      <a:pt x="737858" y="349212"/>
                      <a:pt x="734928" y="366035"/>
                    </a:cubicBezTo>
                    <a:cubicBezTo>
                      <a:pt x="733642" y="373115"/>
                      <a:pt x="739071" y="378837"/>
                      <a:pt x="746215" y="377351"/>
                    </a:cubicBezTo>
                    <a:cubicBezTo>
                      <a:pt x="759074" y="374708"/>
                      <a:pt x="771504" y="370629"/>
                      <a:pt x="783292" y="364892"/>
                    </a:cubicBezTo>
                    <a:cubicBezTo>
                      <a:pt x="793436" y="359970"/>
                      <a:pt x="801508" y="352677"/>
                      <a:pt x="811081" y="346997"/>
                    </a:cubicBezTo>
                    <a:cubicBezTo>
                      <a:pt x="815153" y="344597"/>
                      <a:pt x="817796" y="342875"/>
                      <a:pt x="820082" y="346583"/>
                    </a:cubicBezTo>
                    <a:cubicBezTo>
                      <a:pt x="822153" y="350912"/>
                      <a:pt x="823797" y="356034"/>
                      <a:pt x="822439" y="359556"/>
                    </a:cubicBezTo>
                    <a:cubicBezTo>
                      <a:pt x="822368" y="359620"/>
                      <a:pt x="821940" y="360499"/>
                      <a:pt x="821296" y="361242"/>
                    </a:cubicBezTo>
                    <a:cubicBezTo>
                      <a:pt x="820582" y="362063"/>
                      <a:pt x="819582" y="362756"/>
                      <a:pt x="819510" y="362821"/>
                    </a:cubicBezTo>
                    <a:cubicBezTo>
                      <a:pt x="794865" y="378658"/>
                      <a:pt x="748502" y="375744"/>
                      <a:pt x="742001" y="411570"/>
                    </a:cubicBezTo>
                    <a:cubicBezTo>
                      <a:pt x="741000" y="418735"/>
                      <a:pt x="745859" y="424407"/>
                      <a:pt x="753359" y="422957"/>
                    </a:cubicBezTo>
                    <a:cubicBezTo>
                      <a:pt x="776505" y="418492"/>
                      <a:pt x="801008" y="419385"/>
                      <a:pt x="823654" y="412355"/>
                    </a:cubicBezTo>
                    <a:cubicBezTo>
                      <a:pt x="830512" y="410219"/>
                      <a:pt x="837013" y="406955"/>
                      <a:pt x="843871" y="404876"/>
                    </a:cubicBezTo>
                    <a:cubicBezTo>
                      <a:pt x="850586" y="402847"/>
                      <a:pt x="854944" y="402033"/>
                      <a:pt x="855944" y="410598"/>
                    </a:cubicBezTo>
                    <a:cubicBezTo>
                      <a:pt x="856587" y="416327"/>
                      <a:pt x="852657" y="421685"/>
                      <a:pt x="851585" y="427136"/>
                    </a:cubicBezTo>
                    <a:cubicBezTo>
                      <a:pt x="847800" y="443466"/>
                      <a:pt x="870517" y="459876"/>
                      <a:pt x="858872" y="472513"/>
                    </a:cubicBezTo>
                    <a:cubicBezTo>
                      <a:pt x="846800" y="487608"/>
                      <a:pt x="829798" y="498416"/>
                      <a:pt x="815439" y="511261"/>
                    </a:cubicBezTo>
                    <a:close/>
                    <a:moveTo>
                      <a:pt x="834513" y="512846"/>
                    </a:moveTo>
                    <a:cubicBezTo>
                      <a:pt x="834941" y="512568"/>
                      <a:pt x="835370" y="513147"/>
                      <a:pt x="835012" y="513511"/>
                    </a:cubicBezTo>
                    <a:cubicBezTo>
                      <a:pt x="828440" y="520019"/>
                      <a:pt x="823082" y="527484"/>
                      <a:pt x="816224" y="533921"/>
                    </a:cubicBezTo>
                    <a:cubicBezTo>
                      <a:pt x="815795" y="534263"/>
                      <a:pt x="815296" y="533821"/>
                      <a:pt x="815510" y="533392"/>
                    </a:cubicBezTo>
                    <a:cubicBezTo>
                      <a:pt x="817796" y="529634"/>
                      <a:pt x="820367" y="525870"/>
                      <a:pt x="820725" y="521290"/>
                    </a:cubicBezTo>
                    <a:cubicBezTo>
                      <a:pt x="825368" y="518519"/>
                      <a:pt x="830012" y="515733"/>
                      <a:pt x="834513" y="512846"/>
                    </a:cubicBezTo>
                    <a:close/>
                    <a:moveTo>
                      <a:pt x="879947" y="738018"/>
                    </a:moveTo>
                    <a:cubicBezTo>
                      <a:pt x="879732" y="738360"/>
                      <a:pt x="878446" y="739803"/>
                      <a:pt x="878018" y="739725"/>
                    </a:cubicBezTo>
                    <a:cubicBezTo>
                      <a:pt x="874874" y="739182"/>
                      <a:pt x="872088" y="737310"/>
                      <a:pt x="869231" y="735282"/>
                    </a:cubicBezTo>
                    <a:cubicBezTo>
                      <a:pt x="826797" y="705885"/>
                      <a:pt x="833655" y="672066"/>
                      <a:pt x="841656" y="627604"/>
                    </a:cubicBezTo>
                    <a:cubicBezTo>
                      <a:pt x="842085" y="624189"/>
                      <a:pt x="838727" y="620517"/>
                      <a:pt x="835655" y="619753"/>
                    </a:cubicBezTo>
                    <a:cubicBezTo>
                      <a:pt x="823297" y="616717"/>
                      <a:pt x="812223" y="619867"/>
                      <a:pt x="804651" y="630261"/>
                    </a:cubicBezTo>
                    <a:cubicBezTo>
                      <a:pt x="798222" y="639048"/>
                      <a:pt x="796221" y="650271"/>
                      <a:pt x="790721" y="658315"/>
                    </a:cubicBezTo>
                    <a:cubicBezTo>
                      <a:pt x="790578" y="658558"/>
                      <a:pt x="789364" y="659608"/>
                      <a:pt x="788292" y="659186"/>
                    </a:cubicBezTo>
                    <a:cubicBezTo>
                      <a:pt x="779362" y="655572"/>
                      <a:pt x="771719" y="646963"/>
                      <a:pt x="765361" y="639748"/>
                    </a:cubicBezTo>
                    <a:cubicBezTo>
                      <a:pt x="760218" y="633733"/>
                      <a:pt x="753430" y="623260"/>
                      <a:pt x="754931" y="616095"/>
                    </a:cubicBezTo>
                    <a:cubicBezTo>
                      <a:pt x="757145" y="605822"/>
                      <a:pt x="773719" y="593435"/>
                      <a:pt x="767861" y="582219"/>
                    </a:cubicBezTo>
                    <a:cubicBezTo>
                      <a:pt x="753502" y="560638"/>
                      <a:pt x="724427" y="597271"/>
                      <a:pt x="706925" y="599415"/>
                    </a:cubicBezTo>
                    <a:cubicBezTo>
                      <a:pt x="703925" y="600000"/>
                      <a:pt x="701781" y="599786"/>
                      <a:pt x="699924" y="598093"/>
                    </a:cubicBezTo>
                    <a:cubicBezTo>
                      <a:pt x="692066" y="590935"/>
                      <a:pt x="690065" y="575362"/>
                      <a:pt x="698852" y="568375"/>
                    </a:cubicBezTo>
                    <a:cubicBezTo>
                      <a:pt x="708282" y="560924"/>
                      <a:pt x="723855" y="560267"/>
                      <a:pt x="734214" y="565875"/>
                    </a:cubicBezTo>
                    <a:cubicBezTo>
                      <a:pt x="742929" y="570568"/>
                      <a:pt x="750644" y="557338"/>
                      <a:pt x="741929" y="552652"/>
                    </a:cubicBezTo>
                    <a:cubicBezTo>
                      <a:pt x="739071" y="551094"/>
                      <a:pt x="736000" y="549865"/>
                      <a:pt x="732785" y="548937"/>
                    </a:cubicBezTo>
                    <a:cubicBezTo>
                      <a:pt x="743572" y="520033"/>
                      <a:pt x="757788" y="516969"/>
                      <a:pt x="786506" y="519290"/>
                    </a:cubicBezTo>
                    <a:cubicBezTo>
                      <a:pt x="790507" y="519526"/>
                      <a:pt x="800151" y="518219"/>
                      <a:pt x="805294" y="520376"/>
                    </a:cubicBezTo>
                    <a:cubicBezTo>
                      <a:pt x="796150" y="526820"/>
                      <a:pt x="787220" y="557181"/>
                      <a:pt x="803580" y="558024"/>
                    </a:cubicBezTo>
                    <a:cubicBezTo>
                      <a:pt x="827154" y="556195"/>
                      <a:pt x="835227" y="534642"/>
                      <a:pt x="851300" y="521155"/>
                    </a:cubicBezTo>
                    <a:cubicBezTo>
                      <a:pt x="863802" y="510046"/>
                      <a:pt x="877732" y="516776"/>
                      <a:pt x="891377" y="522162"/>
                    </a:cubicBezTo>
                    <a:cubicBezTo>
                      <a:pt x="879875" y="528584"/>
                      <a:pt x="854229" y="545622"/>
                      <a:pt x="853086" y="559260"/>
                    </a:cubicBezTo>
                    <a:cubicBezTo>
                      <a:pt x="852657" y="563489"/>
                      <a:pt x="857301" y="565660"/>
                      <a:pt x="860730" y="565053"/>
                    </a:cubicBezTo>
                    <a:cubicBezTo>
                      <a:pt x="866588" y="564017"/>
                      <a:pt x="869945" y="559574"/>
                      <a:pt x="874017" y="555559"/>
                    </a:cubicBezTo>
                    <a:cubicBezTo>
                      <a:pt x="891591" y="537042"/>
                      <a:pt x="919237" y="519712"/>
                      <a:pt x="945098" y="530892"/>
                    </a:cubicBezTo>
                    <a:cubicBezTo>
                      <a:pt x="952884" y="534506"/>
                      <a:pt x="959885" y="539657"/>
                      <a:pt x="967671" y="543257"/>
                    </a:cubicBezTo>
                    <a:cubicBezTo>
                      <a:pt x="993603" y="556309"/>
                      <a:pt x="1031394" y="553945"/>
                      <a:pt x="1046968" y="582141"/>
                    </a:cubicBezTo>
                    <a:cubicBezTo>
                      <a:pt x="1017464" y="570597"/>
                      <a:pt x="984888" y="571218"/>
                      <a:pt x="955241" y="581198"/>
                    </a:cubicBezTo>
                    <a:cubicBezTo>
                      <a:pt x="935168" y="572561"/>
                      <a:pt x="894376" y="562660"/>
                      <a:pt x="874589" y="573790"/>
                    </a:cubicBezTo>
                    <a:cubicBezTo>
                      <a:pt x="867873" y="577847"/>
                      <a:pt x="862016" y="588135"/>
                      <a:pt x="866660" y="595393"/>
                    </a:cubicBezTo>
                    <a:cubicBezTo>
                      <a:pt x="870588" y="627889"/>
                      <a:pt x="949241" y="599436"/>
                      <a:pt x="968172" y="593399"/>
                    </a:cubicBezTo>
                    <a:cubicBezTo>
                      <a:pt x="1021536" y="575090"/>
                      <a:pt x="1079686" y="602208"/>
                      <a:pt x="1109975" y="647699"/>
                    </a:cubicBezTo>
                    <a:cubicBezTo>
                      <a:pt x="1059040" y="624968"/>
                      <a:pt x="999033" y="631876"/>
                      <a:pt x="944526" y="629454"/>
                    </a:cubicBezTo>
                    <a:cubicBezTo>
                      <a:pt x="934096" y="629454"/>
                      <a:pt x="934096" y="645670"/>
                      <a:pt x="944526" y="645670"/>
                    </a:cubicBezTo>
                    <a:cubicBezTo>
                      <a:pt x="974744" y="646635"/>
                      <a:pt x="1005034" y="646670"/>
                      <a:pt x="1035180" y="648071"/>
                    </a:cubicBezTo>
                    <a:cubicBezTo>
                      <a:pt x="1070256" y="650114"/>
                      <a:pt x="1117690" y="655107"/>
                      <a:pt x="1131049" y="693612"/>
                    </a:cubicBezTo>
                    <a:cubicBezTo>
                      <a:pt x="1133550" y="699791"/>
                      <a:pt x="1141765" y="718072"/>
                      <a:pt x="1134692" y="723373"/>
                    </a:cubicBezTo>
                    <a:cubicBezTo>
                      <a:pt x="1113762" y="713922"/>
                      <a:pt x="1099974" y="692712"/>
                      <a:pt x="1077329" y="686140"/>
                    </a:cubicBezTo>
                    <a:cubicBezTo>
                      <a:pt x="1054826" y="679217"/>
                      <a:pt x="1012035" y="678646"/>
                      <a:pt x="1001391" y="704192"/>
                    </a:cubicBezTo>
                    <a:cubicBezTo>
                      <a:pt x="993961" y="705113"/>
                      <a:pt x="993675" y="715943"/>
                      <a:pt x="1001462" y="716179"/>
                    </a:cubicBezTo>
                    <a:cubicBezTo>
                      <a:pt x="1054040" y="715772"/>
                      <a:pt x="1117262" y="728473"/>
                      <a:pt x="1105332" y="795753"/>
                    </a:cubicBezTo>
                    <a:cubicBezTo>
                      <a:pt x="1103832" y="809691"/>
                      <a:pt x="1100903" y="823600"/>
                      <a:pt x="1100474" y="837623"/>
                    </a:cubicBezTo>
                    <a:cubicBezTo>
                      <a:pt x="1090258" y="833587"/>
                      <a:pt x="1080543" y="827850"/>
                      <a:pt x="1071327" y="822078"/>
                    </a:cubicBezTo>
                    <a:cubicBezTo>
                      <a:pt x="1009177" y="787374"/>
                      <a:pt x="1023322" y="750005"/>
                      <a:pt x="982602" y="727745"/>
                    </a:cubicBezTo>
                    <a:cubicBezTo>
                      <a:pt x="979102" y="726159"/>
                      <a:pt x="973958" y="726480"/>
                      <a:pt x="972101" y="730502"/>
                    </a:cubicBezTo>
                    <a:cubicBezTo>
                      <a:pt x="966458" y="742725"/>
                      <a:pt x="966814" y="754662"/>
                      <a:pt x="973601" y="766357"/>
                    </a:cubicBezTo>
                    <a:cubicBezTo>
                      <a:pt x="977601" y="773201"/>
                      <a:pt x="983174" y="779237"/>
                      <a:pt x="987175" y="786081"/>
                    </a:cubicBezTo>
                    <a:cubicBezTo>
                      <a:pt x="965529" y="778423"/>
                      <a:pt x="946312" y="758184"/>
                      <a:pt x="933167" y="740282"/>
                    </a:cubicBezTo>
                    <a:cubicBezTo>
                      <a:pt x="916594" y="716101"/>
                      <a:pt x="922738" y="680646"/>
                      <a:pt x="898663" y="660679"/>
                    </a:cubicBezTo>
                    <a:cubicBezTo>
                      <a:pt x="872732" y="644470"/>
                      <a:pt x="887662" y="725523"/>
                      <a:pt x="879947" y="738018"/>
                    </a:cubicBezTo>
                    <a:close/>
                    <a:moveTo>
                      <a:pt x="934525" y="587142"/>
                    </a:moveTo>
                    <a:cubicBezTo>
                      <a:pt x="917165" y="591578"/>
                      <a:pt x="898592" y="597379"/>
                      <a:pt x="881018" y="591299"/>
                    </a:cubicBezTo>
                    <a:cubicBezTo>
                      <a:pt x="881304" y="590149"/>
                      <a:pt x="881590" y="589170"/>
                      <a:pt x="882018" y="588527"/>
                    </a:cubicBezTo>
                    <a:cubicBezTo>
                      <a:pt x="894163" y="580812"/>
                      <a:pt x="920023" y="587006"/>
                      <a:pt x="934525" y="587142"/>
                    </a:cubicBezTo>
                    <a:close/>
                    <a:moveTo>
                      <a:pt x="778505" y="693705"/>
                    </a:moveTo>
                    <a:cubicBezTo>
                      <a:pt x="777291" y="687511"/>
                      <a:pt x="786935" y="685075"/>
                      <a:pt x="793079" y="682982"/>
                    </a:cubicBezTo>
                    <a:cubicBezTo>
                      <a:pt x="829226" y="687083"/>
                      <a:pt x="788864" y="709471"/>
                      <a:pt x="778505" y="693705"/>
                    </a:cubicBezTo>
                    <a:close/>
                    <a:moveTo>
                      <a:pt x="584767" y="768343"/>
                    </a:moveTo>
                    <a:cubicBezTo>
                      <a:pt x="561907" y="725859"/>
                      <a:pt x="511758" y="643220"/>
                      <a:pt x="571908" y="611052"/>
                    </a:cubicBezTo>
                    <a:cubicBezTo>
                      <a:pt x="602341" y="597150"/>
                      <a:pt x="623914" y="621717"/>
                      <a:pt x="650204" y="632440"/>
                    </a:cubicBezTo>
                    <a:cubicBezTo>
                      <a:pt x="653847" y="633862"/>
                      <a:pt x="659205" y="631504"/>
                      <a:pt x="660848" y="628104"/>
                    </a:cubicBezTo>
                    <a:cubicBezTo>
                      <a:pt x="666420" y="616710"/>
                      <a:pt x="671064" y="605358"/>
                      <a:pt x="679707" y="596807"/>
                    </a:cubicBezTo>
                    <a:cubicBezTo>
                      <a:pt x="683993" y="610194"/>
                      <a:pt x="696352" y="618695"/>
                      <a:pt x="710354" y="615552"/>
                    </a:cubicBezTo>
                    <a:cubicBezTo>
                      <a:pt x="724427" y="612559"/>
                      <a:pt x="735643" y="602293"/>
                      <a:pt x="747644" y="594993"/>
                    </a:cubicBezTo>
                    <a:cubicBezTo>
                      <a:pt x="741000" y="605044"/>
                      <a:pt x="736143" y="615759"/>
                      <a:pt x="740000" y="627932"/>
                    </a:cubicBezTo>
                    <a:cubicBezTo>
                      <a:pt x="746144" y="647728"/>
                      <a:pt x="764647" y="668845"/>
                      <a:pt x="784649" y="675360"/>
                    </a:cubicBezTo>
                    <a:cubicBezTo>
                      <a:pt x="751431" y="686890"/>
                      <a:pt x="775076" y="717686"/>
                      <a:pt x="801366" y="706414"/>
                    </a:cubicBezTo>
                    <a:cubicBezTo>
                      <a:pt x="818724" y="699513"/>
                      <a:pt x="822654" y="682396"/>
                      <a:pt x="801437" y="677746"/>
                    </a:cubicBezTo>
                    <a:cubicBezTo>
                      <a:pt x="801722" y="675310"/>
                      <a:pt x="799793" y="673659"/>
                      <a:pt x="797436" y="673838"/>
                    </a:cubicBezTo>
                    <a:cubicBezTo>
                      <a:pt x="812223" y="666794"/>
                      <a:pt x="809723" y="639148"/>
                      <a:pt x="824154" y="634847"/>
                    </a:cubicBezTo>
                    <a:cubicBezTo>
                      <a:pt x="820296" y="656779"/>
                      <a:pt x="815582" y="679760"/>
                      <a:pt x="822368" y="701306"/>
                    </a:cubicBezTo>
                    <a:cubicBezTo>
                      <a:pt x="829941" y="724080"/>
                      <a:pt x="849514" y="747490"/>
                      <a:pt x="872803" y="755141"/>
                    </a:cubicBezTo>
                    <a:cubicBezTo>
                      <a:pt x="871017" y="767614"/>
                      <a:pt x="869303" y="780266"/>
                      <a:pt x="874518" y="792132"/>
                    </a:cubicBezTo>
                    <a:cubicBezTo>
                      <a:pt x="879589" y="803761"/>
                      <a:pt x="892591" y="812713"/>
                      <a:pt x="888161" y="826414"/>
                    </a:cubicBezTo>
                    <a:cubicBezTo>
                      <a:pt x="878232" y="854239"/>
                      <a:pt x="854015" y="878385"/>
                      <a:pt x="856372" y="909660"/>
                    </a:cubicBezTo>
                    <a:cubicBezTo>
                      <a:pt x="758432" y="847767"/>
                      <a:pt x="809510" y="824764"/>
                      <a:pt x="767361" y="780609"/>
                    </a:cubicBezTo>
                    <a:cubicBezTo>
                      <a:pt x="762718" y="776730"/>
                      <a:pt x="756503" y="777208"/>
                      <a:pt x="753002" y="782459"/>
                    </a:cubicBezTo>
                    <a:cubicBezTo>
                      <a:pt x="730642" y="816327"/>
                      <a:pt x="752217" y="841688"/>
                      <a:pt x="763004" y="873906"/>
                    </a:cubicBezTo>
                    <a:cubicBezTo>
                      <a:pt x="711568" y="850553"/>
                      <a:pt x="716498" y="808412"/>
                      <a:pt x="710425" y="760699"/>
                    </a:cubicBezTo>
                    <a:cubicBezTo>
                      <a:pt x="708782" y="746104"/>
                      <a:pt x="698209" y="729574"/>
                      <a:pt x="684065" y="744383"/>
                    </a:cubicBezTo>
                    <a:cubicBezTo>
                      <a:pt x="661134" y="770193"/>
                      <a:pt x="677921" y="827936"/>
                      <a:pt x="658419" y="850024"/>
                    </a:cubicBezTo>
                    <a:cubicBezTo>
                      <a:pt x="630344" y="855861"/>
                      <a:pt x="597483" y="789317"/>
                      <a:pt x="584767" y="768343"/>
                    </a:cubicBezTo>
                    <a:close/>
                    <a:moveTo>
                      <a:pt x="611770" y="1011080"/>
                    </a:moveTo>
                    <a:cubicBezTo>
                      <a:pt x="593696" y="1009501"/>
                      <a:pt x="575552" y="1009323"/>
                      <a:pt x="557478" y="1010573"/>
                    </a:cubicBezTo>
                    <a:cubicBezTo>
                      <a:pt x="557835" y="942800"/>
                      <a:pt x="560764" y="872706"/>
                      <a:pt x="590339" y="810455"/>
                    </a:cubicBezTo>
                    <a:cubicBezTo>
                      <a:pt x="601055" y="826971"/>
                      <a:pt x="611341" y="842302"/>
                      <a:pt x="626629" y="855768"/>
                    </a:cubicBezTo>
                    <a:cubicBezTo>
                      <a:pt x="617628" y="888158"/>
                      <a:pt x="618556" y="922405"/>
                      <a:pt x="615913" y="955716"/>
                    </a:cubicBezTo>
                    <a:cubicBezTo>
                      <a:pt x="614842" y="974183"/>
                      <a:pt x="613771" y="992678"/>
                      <a:pt x="611770" y="1011080"/>
                    </a:cubicBezTo>
                    <a:close/>
                    <a:moveTo>
                      <a:pt x="715426" y="1056129"/>
                    </a:moveTo>
                    <a:cubicBezTo>
                      <a:pt x="707640" y="1058751"/>
                      <a:pt x="700067" y="1061872"/>
                      <a:pt x="692137" y="1064044"/>
                    </a:cubicBezTo>
                    <a:cubicBezTo>
                      <a:pt x="691923" y="1063287"/>
                      <a:pt x="691352" y="1062622"/>
                      <a:pt x="690423" y="1062201"/>
                    </a:cubicBezTo>
                    <a:cubicBezTo>
                      <a:pt x="670706" y="1053336"/>
                      <a:pt x="648060" y="1048071"/>
                      <a:pt x="625558" y="1046485"/>
                    </a:cubicBezTo>
                    <a:cubicBezTo>
                      <a:pt x="626843" y="1040484"/>
                      <a:pt x="627844" y="1034447"/>
                      <a:pt x="628629" y="1028368"/>
                    </a:cubicBezTo>
                    <a:cubicBezTo>
                      <a:pt x="641774" y="1030268"/>
                      <a:pt x="654919" y="1032876"/>
                      <a:pt x="667848" y="1036169"/>
                    </a:cubicBezTo>
                    <a:cubicBezTo>
                      <a:pt x="684851" y="1040520"/>
                      <a:pt x="701567" y="1045856"/>
                      <a:pt x="715426" y="1056129"/>
                    </a:cubicBezTo>
                    <a:close/>
                    <a:moveTo>
                      <a:pt x="461180" y="1177094"/>
                    </a:moveTo>
                    <a:cubicBezTo>
                      <a:pt x="532974" y="1212663"/>
                      <a:pt x="626058" y="1215349"/>
                      <a:pt x="697281" y="1176115"/>
                    </a:cubicBezTo>
                    <a:cubicBezTo>
                      <a:pt x="689922" y="1230772"/>
                      <a:pt x="689780" y="1293016"/>
                      <a:pt x="623486" y="1306603"/>
                    </a:cubicBezTo>
                    <a:cubicBezTo>
                      <a:pt x="583909" y="1312897"/>
                      <a:pt x="527117" y="1315240"/>
                      <a:pt x="495042" y="1287879"/>
                    </a:cubicBezTo>
                    <a:cubicBezTo>
                      <a:pt x="465109" y="1259711"/>
                      <a:pt x="467109" y="1214356"/>
                      <a:pt x="461180" y="1177094"/>
                    </a:cubicBezTo>
                    <a:close/>
                    <a:moveTo>
                      <a:pt x="539475" y="1027089"/>
                    </a:moveTo>
                    <a:cubicBezTo>
                      <a:pt x="539618" y="1036733"/>
                      <a:pt x="539833" y="1046370"/>
                      <a:pt x="540047" y="1055986"/>
                    </a:cubicBezTo>
                    <a:cubicBezTo>
                      <a:pt x="520045" y="1060065"/>
                      <a:pt x="499827" y="1063665"/>
                      <a:pt x="479468" y="1065566"/>
                    </a:cubicBezTo>
                    <a:cubicBezTo>
                      <a:pt x="475253" y="1062965"/>
                      <a:pt x="468895" y="1063815"/>
                      <a:pt x="464395" y="1066294"/>
                    </a:cubicBezTo>
                    <a:cubicBezTo>
                      <a:pt x="456751" y="1063044"/>
                      <a:pt x="449750" y="1058786"/>
                      <a:pt x="443178" y="1053757"/>
                    </a:cubicBezTo>
                    <a:cubicBezTo>
                      <a:pt x="442963" y="1052750"/>
                      <a:pt x="442677" y="1051685"/>
                      <a:pt x="442321" y="1050771"/>
                    </a:cubicBezTo>
                    <a:cubicBezTo>
                      <a:pt x="464180" y="1045220"/>
                      <a:pt x="485468" y="1036591"/>
                      <a:pt x="507757" y="1032354"/>
                    </a:cubicBezTo>
                    <a:cubicBezTo>
                      <a:pt x="518259" y="1030090"/>
                      <a:pt x="528831" y="1028347"/>
                      <a:pt x="539475" y="1027089"/>
                    </a:cubicBezTo>
                    <a:close/>
                    <a:moveTo>
                      <a:pt x="474896" y="760177"/>
                    </a:moveTo>
                    <a:cubicBezTo>
                      <a:pt x="488898" y="753369"/>
                      <a:pt x="495827" y="736132"/>
                      <a:pt x="482897" y="724559"/>
                    </a:cubicBezTo>
                    <a:cubicBezTo>
                      <a:pt x="500042" y="718722"/>
                      <a:pt x="517258" y="706128"/>
                      <a:pt x="522044" y="688118"/>
                    </a:cubicBezTo>
                    <a:cubicBezTo>
                      <a:pt x="530689" y="737975"/>
                      <a:pt x="538690" y="788060"/>
                      <a:pt x="542047" y="838580"/>
                    </a:cubicBezTo>
                    <a:cubicBezTo>
                      <a:pt x="539404" y="833351"/>
                      <a:pt x="536546" y="828272"/>
                      <a:pt x="533617" y="823421"/>
                    </a:cubicBezTo>
                    <a:cubicBezTo>
                      <a:pt x="518615" y="798582"/>
                      <a:pt x="498399" y="777108"/>
                      <a:pt x="474896" y="760177"/>
                    </a:cubicBezTo>
                    <a:close/>
                    <a:moveTo>
                      <a:pt x="23554" y="708607"/>
                    </a:moveTo>
                    <a:cubicBezTo>
                      <a:pt x="34270" y="699670"/>
                      <a:pt x="44842" y="690462"/>
                      <a:pt x="56772" y="683468"/>
                    </a:cubicBezTo>
                    <a:cubicBezTo>
                      <a:pt x="72775" y="674152"/>
                      <a:pt x="92062" y="675567"/>
                      <a:pt x="108850" y="668487"/>
                    </a:cubicBezTo>
                    <a:cubicBezTo>
                      <a:pt x="112636" y="666894"/>
                      <a:pt x="114994" y="660672"/>
                      <a:pt x="110136" y="658465"/>
                    </a:cubicBezTo>
                    <a:cubicBezTo>
                      <a:pt x="106421" y="656772"/>
                      <a:pt x="103136" y="654921"/>
                      <a:pt x="99992" y="652428"/>
                    </a:cubicBezTo>
                    <a:cubicBezTo>
                      <a:pt x="127567" y="644563"/>
                      <a:pt x="157142" y="618910"/>
                      <a:pt x="184717" y="639977"/>
                    </a:cubicBezTo>
                    <a:cubicBezTo>
                      <a:pt x="195933" y="648106"/>
                      <a:pt x="205505" y="657165"/>
                      <a:pt x="219864" y="658901"/>
                    </a:cubicBezTo>
                    <a:cubicBezTo>
                      <a:pt x="223365" y="659329"/>
                      <a:pt x="227294" y="655321"/>
                      <a:pt x="226936" y="651814"/>
                    </a:cubicBezTo>
                    <a:cubicBezTo>
                      <a:pt x="224650" y="628468"/>
                      <a:pt x="202361" y="624553"/>
                      <a:pt x="185359" y="614766"/>
                    </a:cubicBezTo>
                    <a:cubicBezTo>
                      <a:pt x="199861" y="614431"/>
                      <a:pt x="215006" y="618803"/>
                      <a:pt x="229365" y="615988"/>
                    </a:cubicBezTo>
                    <a:cubicBezTo>
                      <a:pt x="243367" y="613252"/>
                      <a:pt x="265155" y="602008"/>
                      <a:pt x="274299" y="618324"/>
                    </a:cubicBezTo>
                    <a:cubicBezTo>
                      <a:pt x="279943" y="628282"/>
                      <a:pt x="281157" y="641506"/>
                      <a:pt x="293374" y="646149"/>
                    </a:cubicBezTo>
                    <a:cubicBezTo>
                      <a:pt x="304089" y="650235"/>
                      <a:pt x="313590" y="644070"/>
                      <a:pt x="313447" y="632504"/>
                    </a:cubicBezTo>
                    <a:cubicBezTo>
                      <a:pt x="313304" y="622467"/>
                      <a:pt x="308304" y="612052"/>
                      <a:pt x="303374" y="603529"/>
                    </a:cubicBezTo>
                    <a:cubicBezTo>
                      <a:pt x="299731" y="597236"/>
                      <a:pt x="294874" y="591799"/>
                      <a:pt x="291016" y="585684"/>
                    </a:cubicBezTo>
                    <a:cubicBezTo>
                      <a:pt x="290730" y="585291"/>
                      <a:pt x="290373" y="584548"/>
                      <a:pt x="290015" y="583784"/>
                    </a:cubicBezTo>
                    <a:cubicBezTo>
                      <a:pt x="289373" y="582334"/>
                      <a:pt x="288444" y="581369"/>
                      <a:pt x="288587" y="581291"/>
                    </a:cubicBezTo>
                    <a:cubicBezTo>
                      <a:pt x="294587" y="578119"/>
                      <a:pt x="302232" y="583070"/>
                      <a:pt x="308089" y="584820"/>
                    </a:cubicBezTo>
                    <a:cubicBezTo>
                      <a:pt x="311804" y="585849"/>
                      <a:pt x="315947" y="586370"/>
                      <a:pt x="319805" y="586241"/>
                    </a:cubicBezTo>
                    <a:cubicBezTo>
                      <a:pt x="333450" y="585413"/>
                      <a:pt x="359239" y="579033"/>
                      <a:pt x="360596" y="599200"/>
                    </a:cubicBezTo>
                    <a:cubicBezTo>
                      <a:pt x="361096" y="618953"/>
                      <a:pt x="350524" y="639984"/>
                      <a:pt x="368311" y="655693"/>
                    </a:cubicBezTo>
                    <a:cubicBezTo>
                      <a:pt x="370955" y="658008"/>
                      <a:pt x="374240" y="658479"/>
                      <a:pt x="377383" y="656865"/>
                    </a:cubicBezTo>
                    <a:cubicBezTo>
                      <a:pt x="407459" y="640691"/>
                      <a:pt x="385314" y="606644"/>
                      <a:pt x="381527" y="582212"/>
                    </a:cubicBezTo>
                    <a:cubicBezTo>
                      <a:pt x="397815" y="587720"/>
                      <a:pt x="412960" y="595993"/>
                      <a:pt x="426675" y="606144"/>
                    </a:cubicBezTo>
                    <a:cubicBezTo>
                      <a:pt x="433462" y="611487"/>
                      <a:pt x="439677" y="617117"/>
                      <a:pt x="436820" y="626139"/>
                    </a:cubicBezTo>
                    <a:cubicBezTo>
                      <a:pt x="433962" y="635290"/>
                      <a:pt x="430891" y="643406"/>
                      <a:pt x="431819" y="653236"/>
                    </a:cubicBezTo>
                    <a:cubicBezTo>
                      <a:pt x="432391" y="658765"/>
                      <a:pt x="437606" y="662265"/>
                      <a:pt x="442749" y="659522"/>
                    </a:cubicBezTo>
                    <a:cubicBezTo>
                      <a:pt x="449893" y="655786"/>
                      <a:pt x="455179" y="650278"/>
                      <a:pt x="460037" y="643999"/>
                    </a:cubicBezTo>
                    <a:cubicBezTo>
                      <a:pt x="463038" y="640041"/>
                      <a:pt x="466538" y="633397"/>
                      <a:pt x="471753" y="632069"/>
                    </a:cubicBezTo>
                    <a:cubicBezTo>
                      <a:pt x="486469" y="630340"/>
                      <a:pt x="498970" y="650021"/>
                      <a:pt x="504328" y="661629"/>
                    </a:cubicBezTo>
                    <a:cubicBezTo>
                      <a:pt x="518044" y="690254"/>
                      <a:pt x="494326" y="708721"/>
                      <a:pt x="468538" y="715800"/>
                    </a:cubicBezTo>
                    <a:cubicBezTo>
                      <a:pt x="461180" y="712807"/>
                      <a:pt x="451535" y="708900"/>
                      <a:pt x="450250" y="719794"/>
                    </a:cubicBezTo>
                    <a:cubicBezTo>
                      <a:pt x="445606" y="721887"/>
                      <a:pt x="445821" y="729495"/>
                      <a:pt x="451893" y="729516"/>
                    </a:cubicBezTo>
                    <a:cubicBezTo>
                      <a:pt x="454751" y="729524"/>
                      <a:pt x="457537" y="729409"/>
                      <a:pt x="460394" y="729181"/>
                    </a:cubicBezTo>
                    <a:cubicBezTo>
                      <a:pt x="480182" y="736324"/>
                      <a:pt x="474967" y="743811"/>
                      <a:pt x="459751" y="749362"/>
                    </a:cubicBezTo>
                    <a:cubicBezTo>
                      <a:pt x="447607" y="752798"/>
                      <a:pt x="432033" y="757956"/>
                      <a:pt x="420246" y="751655"/>
                    </a:cubicBezTo>
                    <a:cubicBezTo>
                      <a:pt x="424533" y="735203"/>
                      <a:pt x="401173" y="704871"/>
                      <a:pt x="392457" y="732967"/>
                    </a:cubicBezTo>
                    <a:cubicBezTo>
                      <a:pt x="390171" y="739846"/>
                      <a:pt x="386313" y="746869"/>
                      <a:pt x="381742" y="752519"/>
                    </a:cubicBezTo>
                    <a:cubicBezTo>
                      <a:pt x="369525" y="765507"/>
                      <a:pt x="322876" y="755784"/>
                      <a:pt x="307732" y="748690"/>
                    </a:cubicBezTo>
                    <a:cubicBezTo>
                      <a:pt x="313304" y="743675"/>
                      <a:pt x="320591" y="739975"/>
                      <a:pt x="326306" y="735646"/>
                    </a:cubicBezTo>
                    <a:cubicBezTo>
                      <a:pt x="335378" y="728816"/>
                      <a:pt x="342593" y="720572"/>
                      <a:pt x="343022" y="708750"/>
                    </a:cubicBezTo>
                    <a:cubicBezTo>
                      <a:pt x="343237" y="704228"/>
                      <a:pt x="339307" y="701177"/>
                      <a:pt x="335164" y="700863"/>
                    </a:cubicBezTo>
                    <a:cubicBezTo>
                      <a:pt x="292802" y="700277"/>
                      <a:pt x="287515" y="740011"/>
                      <a:pt x="233366" y="735124"/>
                    </a:cubicBezTo>
                    <a:cubicBezTo>
                      <a:pt x="222221" y="735003"/>
                      <a:pt x="211220" y="733646"/>
                      <a:pt x="200647" y="730645"/>
                    </a:cubicBezTo>
                    <a:cubicBezTo>
                      <a:pt x="218293" y="718579"/>
                      <a:pt x="247296" y="717472"/>
                      <a:pt x="251510" y="692305"/>
                    </a:cubicBezTo>
                    <a:cubicBezTo>
                      <a:pt x="252083" y="688368"/>
                      <a:pt x="250582" y="683711"/>
                      <a:pt x="246081" y="682768"/>
                    </a:cubicBezTo>
                    <a:cubicBezTo>
                      <a:pt x="193789" y="671466"/>
                      <a:pt x="152355" y="730524"/>
                      <a:pt x="101278" y="721958"/>
                    </a:cubicBezTo>
                    <a:cubicBezTo>
                      <a:pt x="118066" y="714257"/>
                      <a:pt x="138354" y="711657"/>
                      <a:pt x="147355" y="693641"/>
                    </a:cubicBezTo>
                    <a:cubicBezTo>
                      <a:pt x="149712" y="688969"/>
                      <a:pt x="146855" y="683782"/>
                      <a:pt x="141569" y="683511"/>
                    </a:cubicBezTo>
                    <a:cubicBezTo>
                      <a:pt x="106278" y="681439"/>
                      <a:pt x="76989" y="701206"/>
                      <a:pt x="43342" y="707800"/>
                    </a:cubicBezTo>
                    <a:cubicBezTo>
                      <a:pt x="36555" y="709293"/>
                      <a:pt x="30197" y="710778"/>
                      <a:pt x="23554" y="70860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14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250" name="Grafika 3" descr="Klasa z tablicą i alfabetem">
            <a:extLst>
              <a:ext uri="{FF2B5EF4-FFF2-40B4-BE49-F238E27FC236}">
                <a16:creationId xmlns:a16="http://schemas.microsoft.com/office/drawing/2014/main" id="{D3193A16-B378-D302-3970-44103A28666D}"/>
              </a:ext>
            </a:extLst>
          </p:cNvPr>
          <p:cNvGrpSpPr/>
          <p:nvPr/>
        </p:nvGrpSpPr>
        <p:grpSpPr>
          <a:xfrm>
            <a:off x="386451" y="3323304"/>
            <a:ext cx="647804" cy="640999"/>
            <a:chOff x="6878207" y="2627537"/>
            <a:chExt cx="647804" cy="640999"/>
          </a:xfrm>
        </p:grpSpPr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42430FAC-DFE6-6B4C-7EE6-E18256CDF1E3}"/>
                </a:ext>
              </a:extLst>
            </p:cNvPr>
            <p:cNvSpPr/>
            <p:nvPr/>
          </p:nvSpPr>
          <p:spPr>
            <a:xfrm>
              <a:off x="7364822" y="2667004"/>
              <a:ext cx="142455" cy="582322"/>
            </a:xfrm>
            <a:custGeom>
              <a:avLst/>
              <a:gdLst>
                <a:gd name="connsiteX0" fmla="*/ 670 w 142455"/>
                <a:gd name="connsiteY0" fmla="*/ 3579 h 582322"/>
                <a:gd name="connsiteX1" fmla="*/ 6384 w 142455"/>
                <a:gd name="connsiteY1" fmla="*/ 0 h 582322"/>
                <a:gd name="connsiteX2" fmla="*/ 85109 w 142455"/>
                <a:gd name="connsiteY2" fmla="*/ 0 h 582322"/>
                <a:gd name="connsiteX3" fmla="*/ 90180 w 142455"/>
                <a:gd name="connsiteY3" fmla="*/ 2500 h 582322"/>
                <a:gd name="connsiteX4" fmla="*/ 127471 w 142455"/>
                <a:gd name="connsiteY4" fmla="*/ 50906 h 582322"/>
                <a:gd name="connsiteX5" fmla="*/ 139973 w 142455"/>
                <a:gd name="connsiteY5" fmla="*/ 75802 h 582322"/>
                <a:gd name="connsiteX6" fmla="*/ 141973 w 142455"/>
                <a:gd name="connsiteY6" fmla="*/ 80446 h 582322"/>
                <a:gd name="connsiteX7" fmla="*/ 141973 w 142455"/>
                <a:gd name="connsiteY7" fmla="*/ 80910 h 582322"/>
                <a:gd name="connsiteX8" fmla="*/ 142402 w 142455"/>
                <a:gd name="connsiteY8" fmla="*/ 83267 h 582322"/>
                <a:gd name="connsiteX9" fmla="*/ 141973 w 142455"/>
                <a:gd name="connsiteY9" fmla="*/ 83875 h 582322"/>
                <a:gd name="connsiteX10" fmla="*/ 141973 w 142455"/>
                <a:gd name="connsiteY10" fmla="*/ 575915 h 582322"/>
                <a:gd name="connsiteX11" fmla="*/ 135615 w 142455"/>
                <a:gd name="connsiteY11" fmla="*/ 582323 h 582322"/>
                <a:gd name="connsiteX12" fmla="*/ 50176 w 142455"/>
                <a:gd name="connsiteY12" fmla="*/ 582323 h 582322"/>
                <a:gd name="connsiteX13" fmla="*/ 43746 w 142455"/>
                <a:gd name="connsiteY13" fmla="*/ 575915 h 582322"/>
                <a:gd name="connsiteX14" fmla="*/ 43746 w 142455"/>
                <a:gd name="connsiteY14" fmla="*/ 67587 h 582322"/>
                <a:gd name="connsiteX15" fmla="*/ 38531 w 142455"/>
                <a:gd name="connsiteY15" fmla="*/ 58729 h 582322"/>
                <a:gd name="connsiteX16" fmla="*/ 1313 w 142455"/>
                <a:gd name="connsiteY16" fmla="*/ 10323 h 582322"/>
                <a:gd name="connsiteX17" fmla="*/ 670 w 142455"/>
                <a:gd name="connsiteY17" fmla="*/ 3579 h 5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55" h="582322">
                  <a:moveTo>
                    <a:pt x="670" y="3579"/>
                  </a:moveTo>
                  <a:cubicBezTo>
                    <a:pt x="1741" y="1386"/>
                    <a:pt x="3956" y="0"/>
                    <a:pt x="6384" y="0"/>
                  </a:cubicBezTo>
                  <a:lnTo>
                    <a:pt x="85109" y="0"/>
                  </a:lnTo>
                  <a:cubicBezTo>
                    <a:pt x="87109" y="0"/>
                    <a:pt x="88966" y="922"/>
                    <a:pt x="90180" y="2500"/>
                  </a:cubicBezTo>
                  <a:lnTo>
                    <a:pt x="127471" y="50906"/>
                  </a:lnTo>
                  <a:cubicBezTo>
                    <a:pt x="128472" y="52264"/>
                    <a:pt x="135972" y="66630"/>
                    <a:pt x="139973" y="75802"/>
                  </a:cubicBezTo>
                  <a:cubicBezTo>
                    <a:pt x="141187" y="76967"/>
                    <a:pt x="141973" y="78610"/>
                    <a:pt x="141973" y="80446"/>
                  </a:cubicBezTo>
                  <a:lnTo>
                    <a:pt x="141973" y="80910"/>
                  </a:lnTo>
                  <a:cubicBezTo>
                    <a:pt x="142402" y="82117"/>
                    <a:pt x="142545" y="82960"/>
                    <a:pt x="142402" y="83267"/>
                  </a:cubicBezTo>
                  <a:cubicBezTo>
                    <a:pt x="142330" y="83403"/>
                    <a:pt x="142187" y="83610"/>
                    <a:pt x="141973" y="83875"/>
                  </a:cubicBezTo>
                  <a:lnTo>
                    <a:pt x="141973" y="575915"/>
                  </a:lnTo>
                  <a:cubicBezTo>
                    <a:pt x="141973" y="579451"/>
                    <a:pt x="139116" y="582323"/>
                    <a:pt x="135615" y="582323"/>
                  </a:cubicBezTo>
                  <a:lnTo>
                    <a:pt x="50176" y="582323"/>
                  </a:lnTo>
                  <a:cubicBezTo>
                    <a:pt x="46604" y="582323"/>
                    <a:pt x="43746" y="579451"/>
                    <a:pt x="43746" y="575915"/>
                  </a:cubicBezTo>
                  <a:lnTo>
                    <a:pt x="43746" y="67587"/>
                  </a:lnTo>
                  <a:cubicBezTo>
                    <a:pt x="41031" y="62929"/>
                    <a:pt x="38960" y="59250"/>
                    <a:pt x="38531" y="58729"/>
                  </a:cubicBezTo>
                  <a:lnTo>
                    <a:pt x="1313" y="10323"/>
                  </a:lnTo>
                  <a:cubicBezTo>
                    <a:pt x="-187" y="8380"/>
                    <a:pt x="-402" y="5765"/>
                    <a:pt x="670" y="357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6F52465A-C639-A591-1413-9577F37A6667}"/>
                </a:ext>
              </a:extLst>
            </p:cNvPr>
            <p:cNvSpPr/>
            <p:nvPr/>
          </p:nvSpPr>
          <p:spPr>
            <a:xfrm>
              <a:off x="7236333" y="2666381"/>
              <a:ext cx="159448" cy="582946"/>
            </a:xfrm>
            <a:custGeom>
              <a:avLst/>
              <a:gdLst>
                <a:gd name="connsiteX0" fmla="*/ 4501 w 159448"/>
                <a:gd name="connsiteY0" fmla="*/ 173402 h 582946"/>
                <a:gd name="connsiteX1" fmla="*/ 31147 w 159448"/>
                <a:gd name="connsiteY1" fmla="*/ 122468 h 582946"/>
                <a:gd name="connsiteX2" fmla="*/ 31432 w 159448"/>
                <a:gd name="connsiteY2" fmla="*/ 121932 h 582946"/>
                <a:gd name="connsiteX3" fmla="*/ 31432 w 159448"/>
                <a:gd name="connsiteY3" fmla="*/ 121932 h 582946"/>
                <a:gd name="connsiteX4" fmla="*/ 31432 w 159448"/>
                <a:gd name="connsiteY4" fmla="*/ 121917 h 582946"/>
                <a:gd name="connsiteX5" fmla="*/ 31647 w 159448"/>
                <a:gd name="connsiteY5" fmla="*/ 121217 h 582946"/>
                <a:gd name="connsiteX6" fmla="*/ 31718 w 159448"/>
                <a:gd name="connsiteY6" fmla="*/ 120939 h 582946"/>
                <a:gd name="connsiteX7" fmla="*/ 31718 w 159448"/>
                <a:gd name="connsiteY7" fmla="*/ 120889 h 582946"/>
                <a:gd name="connsiteX8" fmla="*/ 31789 w 159448"/>
                <a:gd name="connsiteY8" fmla="*/ 120324 h 582946"/>
                <a:gd name="connsiteX9" fmla="*/ 31861 w 159448"/>
                <a:gd name="connsiteY9" fmla="*/ 119939 h 582946"/>
                <a:gd name="connsiteX10" fmla="*/ 31861 w 159448"/>
                <a:gd name="connsiteY10" fmla="*/ 119653 h 582946"/>
                <a:gd name="connsiteX11" fmla="*/ 31861 w 159448"/>
                <a:gd name="connsiteY11" fmla="*/ 119310 h 582946"/>
                <a:gd name="connsiteX12" fmla="*/ 31861 w 159448"/>
                <a:gd name="connsiteY12" fmla="*/ 118974 h 582946"/>
                <a:gd name="connsiteX13" fmla="*/ 31718 w 159448"/>
                <a:gd name="connsiteY13" fmla="*/ 118303 h 582946"/>
                <a:gd name="connsiteX14" fmla="*/ 31718 w 159448"/>
                <a:gd name="connsiteY14" fmla="*/ 118138 h 582946"/>
                <a:gd name="connsiteX15" fmla="*/ 31575 w 159448"/>
                <a:gd name="connsiteY15" fmla="*/ 117631 h 582946"/>
                <a:gd name="connsiteX16" fmla="*/ 31504 w 159448"/>
                <a:gd name="connsiteY16" fmla="*/ 117488 h 582946"/>
                <a:gd name="connsiteX17" fmla="*/ 31290 w 159448"/>
                <a:gd name="connsiteY17" fmla="*/ 116845 h 582946"/>
                <a:gd name="connsiteX18" fmla="*/ 1357 w 159448"/>
                <a:gd name="connsiteY18" fmla="*/ 52001 h 582946"/>
                <a:gd name="connsiteX19" fmla="*/ 2857 w 159448"/>
                <a:gd name="connsiteY19" fmla="*/ 1124 h 582946"/>
                <a:gd name="connsiteX20" fmla="*/ 102584 w 159448"/>
                <a:gd name="connsiteY20" fmla="*/ 624 h 582946"/>
                <a:gd name="connsiteX21" fmla="*/ 107656 w 159448"/>
                <a:gd name="connsiteY21" fmla="*/ 3124 h 582946"/>
                <a:gd name="connsiteX22" fmla="*/ 152448 w 159448"/>
                <a:gd name="connsiteY22" fmla="*/ 60353 h 582946"/>
                <a:gd name="connsiteX23" fmla="*/ 159449 w 159448"/>
                <a:gd name="connsiteY23" fmla="*/ 81069 h 582946"/>
                <a:gd name="connsiteX24" fmla="*/ 159449 w 159448"/>
                <a:gd name="connsiteY24" fmla="*/ 576538 h 582946"/>
                <a:gd name="connsiteX25" fmla="*/ 153019 w 159448"/>
                <a:gd name="connsiteY25" fmla="*/ 582946 h 582946"/>
                <a:gd name="connsiteX26" fmla="*/ 67580 w 159448"/>
                <a:gd name="connsiteY26" fmla="*/ 582946 h 582946"/>
                <a:gd name="connsiteX27" fmla="*/ 61508 w 159448"/>
                <a:gd name="connsiteY27" fmla="*/ 578346 h 582946"/>
                <a:gd name="connsiteX28" fmla="*/ 1571 w 159448"/>
                <a:gd name="connsiteY28" fmla="*/ 514788 h 582946"/>
                <a:gd name="connsiteX29" fmla="*/ 0 w 159448"/>
                <a:gd name="connsiteY29" fmla="*/ 510487 h 582946"/>
                <a:gd name="connsiteX30" fmla="*/ 4501 w 159448"/>
                <a:gd name="connsiteY30" fmla="*/ 173402 h 58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9448" h="582946">
                  <a:moveTo>
                    <a:pt x="4501" y="173402"/>
                  </a:moveTo>
                  <a:lnTo>
                    <a:pt x="31147" y="122468"/>
                  </a:lnTo>
                  <a:cubicBezTo>
                    <a:pt x="31290" y="122296"/>
                    <a:pt x="31361" y="122110"/>
                    <a:pt x="31432" y="121932"/>
                  </a:cubicBezTo>
                  <a:lnTo>
                    <a:pt x="31432" y="121932"/>
                  </a:lnTo>
                  <a:cubicBezTo>
                    <a:pt x="31432" y="121924"/>
                    <a:pt x="31432" y="121924"/>
                    <a:pt x="31432" y="121917"/>
                  </a:cubicBezTo>
                  <a:cubicBezTo>
                    <a:pt x="31504" y="121689"/>
                    <a:pt x="31575" y="121453"/>
                    <a:pt x="31647" y="121217"/>
                  </a:cubicBezTo>
                  <a:lnTo>
                    <a:pt x="31718" y="120939"/>
                  </a:lnTo>
                  <a:cubicBezTo>
                    <a:pt x="31718" y="120924"/>
                    <a:pt x="31718" y="120903"/>
                    <a:pt x="31718" y="120889"/>
                  </a:cubicBezTo>
                  <a:cubicBezTo>
                    <a:pt x="31789" y="120667"/>
                    <a:pt x="31789" y="120481"/>
                    <a:pt x="31789" y="120324"/>
                  </a:cubicBezTo>
                  <a:cubicBezTo>
                    <a:pt x="31789" y="120196"/>
                    <a:pt x="31789" y="120081"/>
                    <a:pt x="31861" y="119939"/>
                  </a:cubicBezTo>
                  <a:lnTo>
                    <a:pt x="31861" y="119653"/>
                  </a:lnTo>
                  <a:cubicBezTo>
                    <a:pt x="31861" y="119539"/>
                    <a:pt x="31861" y="119431"/>
                    <a:pt x="31861" y="119310"/>
                  </a:cubicBezTo>
                  <a:cubicBezTo>
                    <a:pt x="31861" y="119231"/>
                    <a:pt x="31861" y="119088"/>
                    <a:pt x="31861" y="118974"/>
                  </a:cubicBezTo>
                  <a:cubicBezTo>
                    <a:pt x="31789" y="118767"/>
                    <a:pt x="31789" y="118538"/>
                    <a:pt x="31718" y="118303"/>
                  </a:cubicBezTo>
                  <a:cubicBezTo>
                    <a:pt x="31718" y="118246"/>
                    <a:pt x="31718" y="118195"/>
                    <a:pt x="31718" y="118138"/>
                  </a:cubicBezTo>
                  <a:lnTo>
                    <a:pt x="31575" y="117631"/>
                  </a:lnTo>
                  <a:cubicBezTo>
                    <a:pt x="31575" y="117581"/>
                    <a:pt x="31504" y="117538"/>
                    <a:pt x="31504" y="117488"/>
                  </a:cubicBezTo>
                  <a:cubicBezTo>
                    <a:pt x="31432" y="117253"/>
                    <a:pt x="31361" y="117038"/>
                    <a:pt x="31290" y="116845"/>
                  </a:cubicBezTo>
                  <a:lnTo>
                    <a:pt x="1357" y="52001"/>
                  </a:lnTo>
                  <a:cubicBezTo>
                    <a:pt x="1000" y="51237"/>
                    <a:pt x="2643" y="1552"/>
                    <a:pt x="2857" y="1124"/>
                  </a:cubicBezTo>
                  <a:cubicBezTo>
                    <a:pt x="3929" y="-1069"/>
                    <a:pt x="102584" y="624"/>
                    <a:pt x="102584" y="624"/>
                  </a:cubicBezTo>
                  <a:cubicBezTo>
                    <a:pt x="104584" y="624"/>
                    <a:pt x="106442" y="1545"/>
                    <a:pt x="107656" y="3124"/>
                  </a:cubicBezTo>
                  <a:lnTo>
                    <a:pt x="152448" y="60353"/>
                  </a:lnTo>
                  <a:cubicBezTo>
                    <a:pt x="155948" y="60353"/>
                    <a:pt x="159449" y="77533"/>
                    <a:pt x="159449" y="81069"/>
                  </a:cubicBezTo>
                  <a:lnTo>
                    <a:pt x="159449" y="576538"/>
                  </a:lnTo>
                  <a:cubicBezTo>
                    <a:pt x="159449" y="580075"/>
                    <a:pt x="156591" y="582946"/>
                    <a:pt x="153019" y="582946"/>
                  </a:cubicBezTo>
                  <a:lnTo>
                    <a:pt x="67580" y="582946"/>
                  </a:lnTo>
                  <a:cubicBezTo>
                    <a:pt x="64722" y="582946"/>
                    <a:pt x="62293" y="580996"/>
                    <a:pt x="61508" y="578346"/>
                  </a:cubicBezTo>
                  <a:cubicBezTo>
                    <a:pt x="60579" y="578096"/>
                    <a:pt x="1571" y="514788"/>
                    <a:pt x="1571" y="514788"/>
                  </a:cubicBezTo>
                  <a:cubicBezTo>
                    <a:pt x="571" y="513602"/>
                    <a:pt x="0" y="512066"/>
                    <a:pt x="0" y="510487"/>
                  </a:cubicBezTo>
                  <a:cubicBezTo>
                    <a:pt x="0" y="510487"/>
                    <a:pt x="4000" y="174295"/>
                    <a:pt x="4501" y="173402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60E8FDA9-D7B9-7B8B-2910-EB02F40C33C2}"/>
                </a:ext>
              </a:extLst>
            </p:cNvPr>
            <p:cNvSpPr/>
            <p:nvPr/>
          </p:nvSpPr>
          <p:spPr>
            <a:xfrm>
              <a:off x="6898407" y="2653589"/>
              <a:ext cx="352499" cy="583036"/>
            </a:xfrm>
            <a:custGeom>
              <a:avLst/>
              <a:gdLst>
                <a:gd name="connsiteX0" fmla="*/ 705 w 352499"/>
                <a:gd name="connsiteY0" fmla="*/ 442383 h 583036"/>
                <a:gd name="connsiteX1" fmla="*/ 218382 w 352499"/>
                <a:gd name="connsiteY1" fmla="*/ 18908 h 583036"/>
                <a:gd name="connsiteX2" fmla="*/ 223675 w 352499"/>
                <a:gd name="connsiteY2" fmla="*/ 15451 h 583036"/>
                <a:gd name="connsiteX3" fmla="*/ 231412 w 352499"/>
                <a:gd name="connsiteY3" fmla="*/ 242 h 583036"/>
                <a:gd name="connsiteX4" fmla="*/ 255558 w 352499"/>
                <a:gd name="connsiteY4" fmla="*/ 8350 h 583036"/>
                <a:gd name="connsiteX5" fmla="*/ 319352 w 352499"/>
                <a:gd name="connsiteY5" fmla="*/ 41740 h 583036"/>
                <a:gd name="connsiteX6" fmla="*/ 322352 w 352499"/>
                <a:gd name="connsiteY6" fmla="*/ 45076 h 583036"/>
                <a:gd name="connsiteX7" fmla="*/ 344926 w 352499"/>
                <a:gd name="connsiteY7" fmla="*/ 102740 h 583036"/>
                <a:gd name="connsiteX8" fmla="*/ 351713 w 352499"/>
                <a:gd name="connsiteY8" fmla="*/ 134687 h 583036"/>
                <a:gd name="connsiteX9" fmla="*/ 351785 w 352499"/>
                <a:gd name="connsiteY9" fmla="*/ 140724 h 583036"/>
                <a:gd name="connsiteX10" fmla="*/ 121813 w 352499"/>
                <a:gd name="connsiteY10" fmla="*/ 579600 h 583036"/>
                <a:gd name="connsiteX11" fmla="*/ 116134 w 352499"/>
                <a:gd name="connsiteY11" fmla="*/ 583036 h 583036"/>
                <a:gd name="connsiteX12" fmla="*/ 113169 w 352499"/>
                <a:gd name="connsiteY12" fmla="*/ 582300 h 583036"/>
                <a:gd name="connsiteX13" fmla="*/ 22607 w 352499"/>
                <a:gd name="connsiteY13" fmla="*/ 539374 h 583036"/>
                <a:gd name="connsiteX14" fmla="*/ 291 w 352499"/>
                <a:gd name="connsiteY14" fmla="*/ 447198 h 583036"/>
                <a:gd name="connsiteX15" fmla="*/ 705 w 352499"/>
                <a:gd name="connsiteY15" fmla="*/ 442383 h 58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99" h="583036">
                  <a:moveTo>
                    <a:pt x="705" y="442383"/>
                  </a:moveTo>
                  <a:lnTo>
                    <a:pt x="218382" y="18908"/>
                  </a:lnTo>
                  <a:cubicBezTo>
                    <a:pt x="219425" y="16880"/>
                    <a:pt x="221454" y="15587"/>
                    <a:pt x="223675" y="15451"/>
                  </a:cubicBezTo>
                  <a:cubicBezTo>
                    <a:pt x="225426" y="10179"/>
                    <a:pt x="229919" y="1578"/>
                    <a:pt x="231412" y="242"/>
                  </a:cubicBezTo>
                  <a:cubicBezTo>
                    <a:pt x="233405" y="-1544"/>
                    <a:pt x="253200" y="7107"/>
                    <a:pt x="255558" y="8350"/>
                  </a:cubicBezTo>
                  <a:lnTo>
                    <a:pt x="319352" y="41740"/>
                  </a:lnTo>
                  <a:cubicBezTo>
                    <a:pt x="320709" y="42454"/>
                    <a:pt x="321781" y="43640"/>
                    <a:pt x="322352" y="45076"/>
                  </a:cubicBezTo>
                  <a:lnTo>
                    <a:pt x="344926" y="102740"/>
                  </a:lnTo>
                  <a:cubicBezTo>
                    <a:pt x="345712" y="104883"/>
                    <a:pt x="351427" y="127343"/>
                    <a:pt x="351713" y="134687"/>
                  </a:cubicBezTo>
                  <a:cubicBezTo>
                    <a:pt x="352713" y="136502"/>
                    <a:pt x="352784" y="138759"/>
                    <a:pt x="351785" y="140724"/>
                  </a:cubicBezTo>
                  <a:lnTo>
                    <a:pt x="121813" y="579600"/>
                  </a:lnTo>
                  <a:cubicBezTo>
                    <a:pt x="120670" y="581786"/>
                    <a:pt x="118441" y="583036"/>
                    <a:pt x="116134" y="583036"/>
                  </a:cubicBezTo>
                  <a:cubicBezTo>
                    <a:pt x="115133" y="583036"/>
                    <a:pt x="114112" y="582800"/>
                    <a:pt x="113169" y="582300"/>
                  </a:cubicBezTo>
                  <a:lnTo>
                    <a:pt x="22607" y="539374"/>
                  </a:lnTo>
                  <a:cubicBezTo>
                    <a:pt x="21100" y="538588"/>
                    <a:pt x="291" y="447198"/>
                    <a:pt x="291" y="447198"/>
                  </a:cubicBezTo>
                  <a:cubicBezTo>
                    <a:pt x="-210" y="445605"/>
                    <a:pt x="-60" y="443876"/>
                    <a:pt x="705" y="442383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9FFB2B8F-BEFB-0C94-2B03-43775C84C150}"/>
                </a:ext>
              </a:extLst>
            </p:cNvPr>
            <p:cNvSpPr/>
            <p:nvPr/>
          </p:nvSpPr>
          <p:spPr>
            <a:xfrm>
              <a:off x="6878207" y="2627537"/>
              <a:ext cx="647804" cy="640999"/>
            </a:xfrm>
            <a:custGeom>
              <a:avLst/>
              <a:gdLst>
                <a:gd name="connsiteX0" fmla="*/ 574 w 647804"/>
                <a:gd name="connsiteY0" fmla="*/ 473936 h 640999"/>
                <a:gd name="connsiteX1" fmla="*/ 30470 w 647804"/>
                <a:gd name="connsiteY1" fmla="*/ 570755 h 640999"/>
                <a:gd name="connsiteX2" fmla="*/ 31349 w 647804"/>
                <a:gd name="connsiteY2" fmla="*/ 572855 h 640999"/>
                <a:gd name="connsiteX3" fmla="*/ 37414 w 647804"/>
                <a:gd name="connsiteY3" fmla="*/ 579792 h 640999"/>
                <a:gd name="connsiteX4" fmla="*/ 135783 w 647804"/>
                <a:gd name="connsiteY4" fmla="*/ 631334 h 640999"/>
                <a:gd name="connsiteX5" fmla="*/ 141734 w 647804"/>
                <a:gd name="connsiteY5" fmla="*/ 632798 h 640999"/>
                <a:gd name="connsiteX6" fmla="*/ 145556 w 647804"/>
                <a:gd name="connsiteY6" fmla="*/ 632213 h 640999"/>
                <a:gd name="connsiteX7" fmla="*/ 153086 w 647804"/>
                <a:gd name="connsiteY7" fmla="*/ 625926 h 640999"/>
                <a:gd name="connsiteX8" fmla="*/ 342123 w 647804"/>
                <a:gd name="connsiteY8" fmla="*/ 265195 h 640999"/>
                <a:gd name="connsiteX9" fmla="*/ 338837 w 647804"/>
                <a:gd name="connsiteY9" fmla="*/ 554010 h 640999"/>
                <a:gd name="connsiteX10" fmla="*/ 342052 w 647804"/>
                <a:gd name="connsiteY10" fmla="*/ 562604 h 640999"/>
                <a:gd name="connsiteX11" fmla="*/ 400131 w 647804"/>
                <a:gd name="connsiteY11" fmla="*/ 628776 h 640999"/>
                <a:gd name="connsiteX12" fmla="*/ 412918 w 647804"/>
                <a:gd name="connsiteY12" fmla="*/ 640999 h 640999"/>
                <a:gd name="connsiteX13" fmla="*/ 523932 w 647804"/>
                <a:gd name="connsiteY13" fmla="*/ 640999 h 640999"/>
                <a:gd name="connsiteX14" fmla="*/ 635017 w 647804"/>
                <a:gd name="connsiteY14" fmla="*/ 640999 h 640999"/>
                <a:gd name="connsiteX15" fmla="*/ 647805 w 647804"/>
                <a:gd name="connsiteY15" fmla="*/ 628183 h 640999"/>
                <a:gd name="connsiteX16" fmla="*/ 647805 w 647804"/>
                <a:gd name="connsiteY16" fmla="*/ 107083 h 640999"/>
                <a:gd name="connsiteX17" fmla="*/ 647733 w 647804"/>
                <a:gd name="connsiteY17" fmla="*/ 105875 h 640999"/>
                <a:gd name="connsiteX18" fmla="*/ 647733 w 647804"/>
                <a:gd name="connsiteY18" fmla="*/ 105811 h 640999"/>
                <a:gd name="connsiteX19" fmla="*/ 647519 w 647804"/>
                <a:gd name="connsiteY19" fmla="*/ 104218 h 640999"/>
                <a:gd name="connsiteX20" fmla="*/ 647376 w 647804"/>
                <a:gd name="connsiteY20" fmla="*/ 103882 h 640999"/>
                <a:gd name="connsiteX21" fmla="*/ 647019 w 647804"/>
                <a:gd name="connsiteY21" fmla="*/ 102582 h 640999"/>
                <a:gd name="connsiteX22" fmla="*/ 646876 w 647804"/>
                <a:gd name="connsiteY22" fmla="*/ 102311 h 640999"/>
                <a:gd name="connsiteX23" fmla="*/ 646233 w 647804"/>
                <a:gd name="connsiteY23" fmla="*/ 100846 h 640999"/>
                <a:gd name="connsiteX24" fmla="*/ 646090 w 647804"/>
                <a:gd name="connsiteY24" fmla="*/ 100639 h 640999"/>
                <a:gd name="connsiteX25" fmla="*/ 645304 w 647804"/>
                <a:gd name="connsiteY25" fmla="*/ 99467 h 640999"/>
                <a:gd name="connsiteX26" fmla="*/ 645161 w 647804"/>
                <a:gd name="connsiteY26" fmla="*/ 99282 h 640999"/>
                <a:gd name="connsiteX27" fmla="*/ 588226 w 647804"/>
                <a:gd name="connsiteY27" fmla="*/ 25244 h 640999"/>
                <a:gd name="connsiteX28" fmla="*/ 578082 w 647804"/>
                <a:gd name="connsiteY28" fmla="*/ 20243 h 640999"/>
                <a:gd name="connsiteX29" fmla="*/ 466996 w 647804"/>
                <a:gd name="connsiteY29" fmla="*/ 20243 h 640999"/>
                <a:gd name="connsiteX30" fmla="*/ 355911 w 647804"/>
                <a:gd name="connsiteY30" fmla="*/ 20243 h 640999"/>
                <a:gd name="connsiteX31" fmla="*/ 344409 w 647804"/>
                <a:gd name="connsiteY31" fmla="*/ 27394 h 640999"/>
                <a:gd name="connsiteX32" fmla="*/ 345338 w 647804"/>
                <a:gd name="connsiteY32" fmla="*/ 40160 h 640999"/>
                <a:gd name="connsiteX33" fmla="*/ 344552 w 647804"/>
                <a:gd name="connsiteY33" fmla="*/ 44303 h 640999"/>
                <a:gd name="connsiteX34" fmla="*/ 344481 w 647804"/>
                <a:gd name="connsiteY34" fmla="*/ 48697 h 640999"/>
                <a:gd name="connsiteX35" fmla="*/ 254320 w 647804"/>
                <a:gd name="connsiteY35" fmla="*/ 1448 h 640999"/>
                <a:gd name="connsiteX36" fmla="*/ 242304 w 647804"/>
                <a:gd name="connsiteY36" fmla="*/ 1555 h 640999"/>
                <a:gd name="connsiteX37" fmla="*/ 236332 w 647804"/>
                <a:gd name="connsiteY37" fmla="*/ 7270 h 640999"/>
                <a:gd name="connsiteX38" fmla="*/ 1409 w 647804"/>
                <a:gd name="connsiteY38" fmla="*/ 464299 h 640999"/>
                <a:gd name="connsiteX39" fmla="*/ 574 w 647804"/>
                <a:gd name="connsiteY39" fmla="*/ 473936 h 640999"/>
                <a:gd name="connsiteX40" fmla="*/ 336551 w 647804"/>
                <a:gd name="connsiteY40" fmla="*/ 73471 h 640999"/>
                <a:gd name="connsiteX41" fmla="*/ 359125 w 647804"/>
                <a:gd name="connsiteY41" fmla="*/ 131128 h 640999"/>
                <a:gd name="connsiteX42" fmla="*/ 345124 w 647804"/>
                <a:gd name="connsiteY42" fmla="*/ 123777 h 640999"/>
                <a:gd name="connsiteX43" fmla="*/ 295403 w 647804"/>
                <a:gd name="connsiteY43" fmla="*/ 97731 h 640999"/>
                <a:gd name="connsiteX44" fmla="*/ 272829 w 647804"/>
                <a:gd name="connsiteY44" fmla="*/ 40074 h 640999"/>
                <a:gd name="connsiteX45" fmla="*/ 336551 w 647804"/>
                <a:gd name="connsiteY45" fmla="*/ 73471 h 640999"/>
                <a:gd name="connsiteX46" fmla="*/ 381986 w 647804"/>
                <a:gd name="connsiteY46" fmla="*/ 45875 h 640999"/>
                <a:gd name="connsiteX47" fmla="*/ 460709 w 647804"/>
                <a:gd name="connsiteY47" fmla="*/ 45875 h 640999"/>
                <a:gd name="connsiteX48" fmla="*/ 497929 w 647804"/>
                <a:gd name="connsiteY48" fmla="*/ 94281 h 640999"/>
                <a:gd name="connsiteX49" fmla="*/ 419205 w 647804"/>
                <a:gd name="connsiteY49" fmla="*/ 94281 h 640999"/>
                <a:gd name="connsiteX50" fmla="*/ 381986 w 647804"/>
                <a:gd name="connsiteY50" fmla="*/ 45875 h 640999"/>
                <a:gd name="connsiteX51" fmla="*/ 608942 w 647804"/>
                <a:gd name="connsiteY51" fmla="*/ 94281 h 640999"/>
                <a:gd name="connsiteX52" fmla="*/ 530290 w 647804"/>
                <a:gd name="connsiteY52" fmla="*/ 94281 h 640999"/>
                <a:gd name="connsiteX53" fmla="*/ 492999 w 647804"/>
                <a:gd name="connsiteY53" fmla="*/ 45875 h 640999"/>
                <a:gd name="connsiteX54" fmla="*/ 571723 w 647804"/>
                <a:gd name="connsiteY54" fmla="*/ 45875 h 640999"/>
                <a:gd name="connsiteX55" fmla="*/ 608942 w 647804"/>
                <a:gd name="connsiteY55" fmla="*/ 94281 h 640999"/>
                <a:gd name="connsiteX56" fmla="*/ 622159 w 647804"/>
                <a:gd name="connsiteY56" fmla="*/ 615382 h 640999"/>
                <a:gd name="connsiteX57" fmla="*/ 536790 w 647804"/>
                <a:gd name="connsiteY57" fmla="*/ 615382 h 640999"/>
                <a:gd name="connsiteX58" fmla="*/ 536790 w 647804"/>
                <a:gd name="connsiteY58" fmla="*/ 119913 h 640999"/>
                <a:gd name="connsiteX59" fmla="*/ 622159 w 647804"/>
                <a:gd name="connsiteY59" fmla="*/ 119913 h 640999"/>
                <a:gd name="connsiteX60" fmla="*/ 622159 w 647804"/>
                <a:gd name="connsiteY60" fmla="*/ 615382 h 640999"/>
                <a:gd name="connsiteX61" fmla="*/ 511145 w 647804"/>
                <a:gd name="connsiteY61" fmla="*/ 615382 h 640999"/>
                <a:gd name="connsiteX62" fmla="*/ 425705 w 647804"/>
                <a:gd name="connsiteY62" fmla="*/ 615382 h 640999"/>
                <a:gd name="connsiteX63" fmla="*/ 425705 w 647804"/>
                <a:gd name="connsiteY63" fmla="*/ 119913 h 640999"/>
                <a:gd name="connsiteX64" fmla="*/ 511145 w 647804"/>
                <a:gd name="connsiteY64" fmla="*/ 119913 h 640999"/>
                <a:gd name="connsiteX65" fmla="*/ 511145 w 647804"/>
                <a:gd name="connsiteY65" fmla="*/ 615382 h 640999"/>
                <a:gd name="connsiteX66" fmla="*/ 368270 w 647804"/>
                <a:gd name="connsiteY66" fmla="*/ 215217 h 640999"/>
                <a:gd name="connsiteX67" fmla="*/ 394916 w 647804"/>
                <a:gd name="connsiteY67" fmla="*/ 164347 h 640999"/>
                <a:gd name="connsiteX68" fmla="*/ 395487 w 647804"/>
                <a:gd name="connsiteY68" fmla="*/ 163197 h 640999"/>
                <a:gd name="connsiteX69" fmla="*/ 395487 w 647804"/>
                <a:gd name="connsiteY69" fmla="*/ 163175 h 640999"/>
                <a:gd name="connsiteX70" fmla="*/ 395987 w 647804"/>
                <a:gd name="connsiteY70" fmla="*/ 161568 h 640999"/>
                <a:gd name="connsiteX71" fmla="*/ 396059 w 647804"/>
                <a:gd name="connsiteY71" fmla="*/ 161175 h 640999"/>
                <a:gd name="connsiteX72" fmla="*/ 396345 w 647804"/>
                <a:gd name="connsiteY72" fmla="*/ 159510 h 640999"/>
                <a:gd name="connsiteX73" fmla="*/ 396345 w 647804"/>
                <a:gd name="connsiteY73" fmla="*/ 159353 h 640999"/>
                <a:gd name="connsiteX74" fmla="*/ 396345 w 647804"/>
                <a:gd name="connsiteY74" fmla="*/ 157782 h 640999"/>
                <a:gd name="connsiteX75" fmla="*/ 396345 w 647804"/>
                <a:gd name="connsiteY75" fmla="*/ 157367 h 640999"/>
                <a:gd name="connsiteX76" fmla="*/ 396130 w 647804"/>
                <a:gd name="connsiteY76" fmla="*/ 155696 h 640999"/>
                <a:gd name="connsiteX77" fmla="*/ 396059 w 647804"/>
                <a:gd name="connsiteY77" fmla="*/ 155431 h 640999"/>
                <a:gd name="connsiteX78" fmla="*/ 395773 w 647804"/>
                <a:gd name="connsiteY78" fmla="*/ 154581 h 640999"/>
                <a:gd name="connsiteX79" fmla="*/ 395559 w 647804"/>
                <a:gd name="connsiteY79" fmla="*/ 153953 h 640999"/>
                <a:gd name="connsiteX80" fmla="*/ 395487 w 647804"/>
                <a:gd name="connsiteY80" fmla="*/ 153731 h 640999"/>
                <a:gd name="connsiteX81" fmla="*/ 369698 w 647804"/>
                <a:gd name="connsiteY81" fmla="*/ 87816 h 640999"/>
                <a:gd name="connsiteX82" fmla="*/ 369841 w 647804"/>
                <a:gd name="connsiteY82" fmla="*/ 75057 h 640999"/>
                <a:gd name="connsiteX83" fmla="*/ 379557 w 647804"/>
                <a:gd name="connsiteY83" fmla="*/ 84730 h 640999"/>
                <a:gd name="connsiteX84" fmla="*/ 400059 w 647804"/>
                <a:gd name="connsiteY84" fmla="*/ 111461 h 640999"/>
                <a:gd name="connsiteX85" fmla="*/ 400059 w 647804"/>
                <a:gd name="connsiteY85" fmla="*/ 589900 h 640999"/>
                <a:gd name="connsiteX86" fmla="*/ 364555 w 647804"/>
                <a:gd name="connsiteY86" fmla="*/ 549402 h 640999"/>
                <a:gd name="connsiteX87" fmla="*/ 368270 w 647804"/>
                <a:gd name="connsiteY87" fmla="*/ 215217 h 640999"/>
                <a:gd name="connsiteX88" fmla="*/ 60667 w 647804"/>
                <a:gd name="connsiteY88" fmla="*/ 563032 h 640999"/>
                <a:gd name="connsiteX89" fmla="*/ 289474 w 647804"/>
                <a:gd name="connsiteY89" fmla="*/ 126313 h 640999"/>
                <a:gd name="connsiteX90" fmla="*/ 289474 w 647804"/>
                <a:gd name="connsiteY90" fmla="*/ 126313 h 640999"/>
                <a:gd name="connsiteX91" fmla="*/ 289474 w 647804"/>
                <a:gd name="connsiteY91" fmla="*/ 126313 h 640999"/>
                <a:gd name="connsiteX92" fmla="*/ 290617 w 647804"/>
                <a:gd name="connsiteY92" fmla="*/ 124149 h 640999"/>
                <a:gd name="connsiteX93" fmla="*/ 366269 w 647804"/>
                <a:gd name="connsiteY93" fmla="*/ 163797 h 640999"/>
                <a:gd name="connsiteX94" fmla="*/ 136334 w 647804"/>
                <a:gd name="connsiteY94" fmla="*/ 602680 h 640999"/>
                <a:gd name="connsiteX95" fmla="*/ 60667 w 647804"/>
                <a:gd name="connsiteY95" fmla="*/ 563032 h 640999"/>
                <a:gd name="connsiteX96" fmla="*/ 26598 w 647804"/>
                <a:gd name="connsiteY96" fmla="*/ 471371 h 640999"/>
                <a:gd name="connsiteX97" fmla="*/ 244276 w 647804"/>
                <a:gd name="connsiteY97" fmla="*/ 47897 h 640999"/>
                <a:gd name="connsiteX98" fmla="*/ 264414 w 647804"/>
                <a:gd name="connsiteY98" fmla="*/ 118912 h 640999"/>
                <a:gd name="connsiteX99" fmla="*/ 45822 w 647804"/>
                <a:gd name="connsiteY99" fmla="*/ 533607 h 640999"/>
                <a:gd name="connsiteX100" fmla="*/ 26598 w 647804"/>
                <a:gd name="connsiteY100" fmla="*/ 471371 h 6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47804" h="640999">
                  <a:moveTo>
                    <a:pt x="574" y="473936"/>
                  </a:moveTo>
                  <a:lnTo>
                    <a:pt x="30470" y="570755"/>
                  </a:lnTo>
                  <a:cubicBezTo>
                    <a:pt x="30699" y="571491"/>
                    <a:pt x="31006" y="572183"/>
                    <a:pt x="31349" y="572855"/>
                  </a:cubicBezTo>
                  <a:cubicBezTo>
                    <a:pt x="32406" y="575734"/>
                    <a:pt x="34485" y="578256"/>
                    <a:pt x="37414" y="579792"/>
                  </a:cubicBezTo>
                  <a:lnTo>
                    <a:pt x="135783" y="631334"/>
                  </a:lnTo>
                  <a:cubicBezTo>
                    <a:pt x="137633" y="632305"/>
                    <a:pt x="139677" y="632798"/>
                    <a:pt x="141734" y="632798"/>
                  </a:cubicBezTo>
                  <a:cubicBezTo>
                    <a:pt x="143020" y="632798"/>
                    <a:pt x="144306" y="632605"/>
                    <a:pt x="145556" y="632213"/>
                  </a:cubicBezTo>
                  <a:cubicBezTo>
                    <a:pt x="148799" y="631198"/>
                    <a:pt x="151507" y="628941"/>
                    <a:pt x="153086" y="625926"/>
                  </a:cubicBezTo>
                  <a:lnTo>
                    <a:pt x="342123" y="265195"/>
                  </a:lnTo>
                  <a:lnTo>
                    <a:pt x="338837" y="554010"/>
                  </a:lnTo>
                  <a:cubicBezTo>
                    <a:pt x="338837" y="557167"/>
                    <a:pt x="339980" y="560232"/>
                    <a:pt x="342052" y="562604"/>
                  </a:cubicBezTo>
                  <a:lnTo>
                    <a:pt x="400131" y="628776"/>
                  </a:lnTo>
                  <a:cubicBezTo>
                    <a:pt x="400416" y="635577"/>
                    <a:pt x="405988" y="640999"/>
                    <a:pt x="412918" y="640999"/>
                  </a:cubicBezTo>
                  <a:lnTo>
                    <a:pt x="523932" y="640999"/>
                  </a:lnTo>
                  <a:lnTo>
                    <a:pt x="635017" y="640999"/>
                  </a:lnTo>
                  <a:cubicBezTo>
                    <a:pt x="642089" y="640999"/>
                    <a:pt x="647805" y="635263"/>
                    <a:pt x="647805" y="628183"/>
                  </a:cubicBezTo>
                  <a:lnTo>
                    <a:pt x="647805" y="107083"/>
                  </a:lnTo>
                  <a:cubicBezTo>
                    <a:pt x="647805" y="106675"/>
                    <a:pt x="647805" y="106268"/>
                    <a:pt x="647733" y="105875"/>
                  </a:cubicBezTo>
                  <a:cubicBezTo>
                    <a:pt x="647733" y="105854"/>
                    <a:pt x="647733" y="105832"/>
                    <a:pt x="647733" y="105811"/>
                  </a:cubicBezTo>
                  <a:cubicBezTo>
                    <a:pt x="647733" y="105268"/>
                    <a:pt x="647590" y="104739"/>
                    <a:pt x="647519" y="104218"/>
                  </a:cubicBezTo>
                  <a:cubicBezTo>
                    <a:pt x="647447" y="104103"/>
                    <a:pt x="647447" y="103996"/>
                    <a:pt x="647376" y="103882"/>
                  </a:cubicBezTo>
                  <a:cubicBezTo>
                    <a:pt x="647304" y="103439"/>
                    <a:pt x="647162" y="103003"/>
                    <a:pt x="647019" y="102582"/>
                  </a:cubicBezTo>
                  <a:cubicBezTo>
                    <a:pt x="646947" y="102496"/>
                    <a:pt x="646947" y="102403"/>
                    <a:pt x="646876" y="102311"/>
                  </a:cubicBezTo>
                  <a:cubicBezTo>
                    <a:pt x="646661" y="101803"/>
                    <a:pt x="646447" y="101317"/>
                    <a:pt x="646233" y="100846"/>
                  </a:cubicBezTo>
                  <a:cubicBezTo>
                    <a:pt x="646162" y="100774"/>
                    <a:pt x="646090" y="100710"/>
                    <a:pt x="646090" y="100639"/>
                  </a:cubicBezTo>
                  <a:cubicBezTo>
                    <a:pt x="645804" y="100232"/>
                    <a:pt x="645590" y="99839"/>
                    <a:pt x="645304" y="99467"/>
                  </a:cubicBezTo>
                  <a:cubicBezTo>
                    <a:pt x="645233" y="99403"/>
                    <a:pt x="645233" y="99339"/>
                    <a:pt x="645161" y="99282"/>
                  </a:cubicBezTo>
                  <a:lnTo>
                    <a:pt x="588226" y="25244"/>
                  </a:lnTo>
                  <a:cubicBezTo>
                    <a:pt x="585796" y="22093"/>
                    <a:pt x="582011" y="20243"/>
                    <a:pt x="578082" y="20243"/>
                  </a:cubicBezTo>
                  <a:lnTo>
                    <a:pt x="466996" y="20243"/>
                  </a:lnTo>
                  <a:lnTo>
                    <a:pt x="355911" y="20243"/>
                  </a:lnTo>
                  <a:cubicBezTo>
                    <a:pt x="351053" y="20243"/>
                    <a:pt x="346624" y="23015"/>
                    <a:pt x="344409" y="27394"/>
                  </a:cubicBezTo>
                  <a:cubicBezTo>
                    <a:pt x="342409" y="31516"/>
                    <a:pt x="342766" y="36374"/>
                    <a:pt x="345338" y="40160"/>
                  </a:cubicBezTo>
                  <a:cubicBezTo>
                    <a:pt x="344838" y="41474"/>
                    <a:pt x="344552" y="42860"/>
                    <a:pt x="344552" y="44303"/>
                  </a:cubicBezTo>
                  <a:lnTo>
                    <a:pt x="344481" y="48697"/>
                  </a:lnTo>
                  <a:lnTo>
                    <a:pt x="254320" y="1448"/>
                  </a:lnTo>
                  <a:cubicBezTo>
                    <a:pt x="250491" y="-560"/>
                    <a:pt x="245997" y="-438"/>
                    <a:pt x="242304" y="1555"/>
                  </a:cubicBezTo>
                  <a:cubicBezTo>
                    <a:pt x="239789" y="2734"/>
                    <a:pt x="237653" y="4691"/>
                    <a:pt x="236332" y="7270"/>
                  </a:cubicBezTo>
                  <a:lnTo>
                    <a:pt x="1409" y="464299"/>
                  </a:lnTo>
                  <a:cubicBezTo>
                    <a:pt x="-112" y="467278"/>
                    <a:pt x="-419" y="470735"/>
                    <a:pt x="574" y="473936"/>
                  </a:cubicBezTo>
                  <a:close/>
                  <a:moveTo>
                    <a:pt x="336551" y="73471"/>
                  </a:moveTo>
                  <a:lnTo>
                    <a:pt x="359125" y="131128"/>
                  </a:lnTo>
                  <a:lnTo>
                    <a:pt x="345124" y="123777"/>
                  </a:lnTo>
                  <a:lnTo>
                    <a:pt x="295403" y="97731"/>
                  </a:lnTo>
                  <a:lnTo>
                    <a:pt x="272829" y="40074"/>
                  </a:lnTo>
                  <a:lnTo>
                    <a:pt x="336551" y="73471"/>
                  </a:lnTo>
                  <a:close/>
                  <a:moveTo>
                    <a:pt x="381986" y="45875"/>
                  </a:moveTo>
                  <a:lnTo>
                    <a:pt x="460709" y="45875"/>
                  </a:lnTo>
                  <a:lnTo>
                    <a:pt x="497929" y="94281"/>
                  </a:lnTo>
                  <a:lnTo>
                    <a:pt x="419205" y="94281"/>
                  </a:lnTo>
                  <a:lnTo>
                    <a:pt x="381986" y="45875"/>
                  </a:lnTo>
                  <a:close/>
                  <a:moveTo>
                    <a:pt x="608942" y="94281"/>
                  </a:moveTo>
                  <a:lnTo>
                    <a:pt x="530290" y="94281"/>
                  </a:lnTo>
                  <a:lnTo>
                    <a:pt x="492999" y="45875"/>
                  </a:lnTo>
                  <a:lnTo>
                    <a:pt x="571723" y="45875"/>
                  </a:lnTo>
                  <a:lnTo>
                    <a:pt x="608942" y="94281"/>
                  </a:lnTo>
                  <a:close/>
                  <a:moveTo>
                    <a:pt x="622159" y="615382"/>
                  </a:moveTo>
                  <a:lnTo>
                    <a:pt x="536790" y="615382"/>
                  </a:lnTo>
                  <a:lnTo>
                    <a:pt x="536790" y="119913"/>
                  </a:lnTo>
                  <a:lnTo>
                    <a:pt x="622159" y="119913"/>
                  </a:lnTo>
                  <a:lnTo>
                    <a:pt x="622159" y="615382"/>
                  </a:lnTo>
                  <a:close/>
                  <a:moveTo>
                    <a:pt x="511145" y="615382"/>
                  </a:moveTo>
                  <a:lnTo>
                    <a:pt x="425705" y="615382"/>
                  </a:lnTo>
                  <a:lnTo>
                    <a:pt x="425705" y="119913"/>
                  </a:lnTo>
                  <a:lnTo>
                    <a:pt x="511145" y="119913"/>
                  </a:lnTo>
                  <a:lnTo>
                    <a:pt x="511145" y="615382"/>
                  </a:lnTo>
                  <a:close/>
                  <a:moveTo>
                    <a:pt x="368270" y="215217"/>
                  </a:moveTo>
                  <a:lnTo>
                    <a:pt x="394916" y="164347"/>
                  </a:lnTo>
                  <a:cubicBezTo>
                    <a:pt x="395130" y="163968"/>
                    <a:pt x="395273" y="163582"/>
                    <a:pt x="395487" y="163197"/>
                  </a:cubicBezTo>
                  <a:cubicBezTo>
                    <a:pt x="395487" y="163190"/>
                    <a:pt x="395487" y="163182"/>
                    <a:pt x="395487" y="163175"/>
                  </a:cubicBezTo>
                  <a:cubicBezTo>
                    <a:pt x="395701" y="162654"/>
                    <a:pt x="395844" y="162111"/>
                    <a:pt x="395987" y="161568"/>
                  </a:cubicBezTo>
                  <a:cubicBezTo>
                    <a:pt x="396059" y="161439"/>
                    <a:pt x="396059" y="161304"/>
                    <a:pt x="396059" y="161175"/>
                  </a:cubicBezTo>
                  <a:cubicBezTo>
                    <a:pt x="396201" y="160625"/>
                    <a:pt x="396273" y="160068"/>
                    <a:pt x="396345" y="159510"/>
                  </a:cubicBezTo>
                  <a:cubicBezTo>
                    <a:pt x="396345" y="159461"/>
                    <a:pt x="396345" y="159410"/>
                    <a:pt x="396345" y="159353"/>
                  </a:cubicBezTo>
                  <a:cubicBezTo>
                    <a:pt x="396416" y="158832"/>
                    <a:pt x="396416" y="158310"/>
                    <a:pt x="396345" y="157782"/>
                  </a:cubicBezTo>
                  <a:cubicBezTo>
                    <a:pt x="396345" y="157646"/>
                    <a:pt x="396345" y="157510"/>
                    <a:pt x="396345" y="157367"/>
                  </a:cubicBezTo>
                  <a:cubicBezTo>
                    <a:pt x="396273" y="156810"/>
                    <a:pt x="396201" y="156246"/>
                    <a:pt x="396130" y="155696"/>
                  </a:cubicBezTo>
                  <a:cubicBezTo>
                    <a:pt x="396059" y="155603"/>
                    <a:pt x="396059" y="155517"/>
                    <a:pt x="396059" y="155431"/>
                  </a:cubicBezTo>
                  <a:cubicBezTo>
                    <a:pt x="395987" y="155146"/>
                    <a:pt x="395916" y="154860"/>
                    <a:pt x="395773" y="154581"/>
                  </a:cubicBezTo>
                  <a:cubicBezTo>
                    <a:pt x="395773" y="154367"/>
                    <a:pt x="395630" y="154160"/>
                    <a:pt x="395559" y="153953"/>
                  </a:cubicBezTo>
                  <a:cubicBezTo>
                    <a:pt x="395559" y="153881"/>
                    <a:pt x="395559" y="153803"/>
                    <a:pt x="395487" y="153731"/>
                  </a:cubicBezTo>
                  <a:lnTo>
                    <a:pt x="369698" y="87816"/>
                  </a:lnTo>
                  <a:lnTo>
                    <a:pt x="369841" y="75057"/>
                  </a:lnTo>
                  <a:lnTo>
                    <a:pt x="379557" y="84730"/>
                  </a:lnTo>
                  <a:lnTo>
                    <a:pt x="400059" y="111461"/>
                  </a:lnTo>
                  <a:lnTo>
                    <a:pt x="400059" y="589900"/>
                  </a:lnTo>
                  <a:lnTo>
                    <a:pt x="364555" y="549402"/>
                  </a:lnTo>
                  <a:lnTo>
                    <a:pt x="368270" y="215217"/>
                  </a:lnTo>
                  <a:close/>
                  <a:moveTo>
                    <a:pt x="60667" y="563032"/>
                  </a:moveTo>
                  <a:lnTo>
                    <a:pt x="289474" y="126313"/>
                  </a:lnTo>
                  <a:lnTo>
                    <a:pt x="289474" y="126313"/>
                  </a:lnTo>
                  <a:lnTo>
                    <a:pt x="289474" y="126313"/>
                  </a:lnTo>
                  <a:lnTo>
                    <a:pt x="290617" y="124149"/>
                  </a:lnTo>
                  <a:lnTo>
                    <a:pt x="366269" y="163797"/>
                  </a:lnTo>
                  <a:lnTo>
                    <a:pt x="136334" y="602680"/>
                  </a:lnTo>
                  <a:lnTo>
                    <a:pt x="60667" y="563032"/>
                  </a:lnTo>
                  <a:close/>
                  <a:moveTo>
                    <a:pt x="26598" y="471371"/>
                  </a:moveTo>
                  <a:lnTo>
                    <a:pt x="244276" y="47897"/>
                  </a:lnTo>
                  <a:lnTo>
                    <a:pt x="264414" y="118912"/>
                  </a:lnTo>
                  <a:lnTo>
                    <a:pt x="45822" y="533607"/>
                  </a:lnTo>
                  <a:lnTo>
                    <a:pt x="26598" y="471371"/>
                  </a:lnTo>
                  <a:close/>
                </a:path>
              </a:pathLst>
            </a:custGeom>
            <a:solidFill>
              <a:schemeClr val="accent5"/>
            </a:solidFill>
            <a:ln w="714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3" name="Grafika 12" descr="Pędzle w pojemniku">
            <a:extLst>
              <a:ext uri="{FF2B5EF4-FFF2-40B4-BE49-F238E27FC236}">
                <a16:creationId xmlns:a16="http://schemas.microsoft.com/office/drawing/2014/main" id="{902427F3-DB1A-BBD5-07D7-A9E1A8219CD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9750" y="3136454"/>
            <a:ext cx="515824" cy="904458"/>
          </a:xfrm>
          <a:prstGeom prst="rect">
            <a:avLst/>
          </a:prstGeom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65832AC-1394-BE01-AE9D-DDB6F7C0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92559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57CAAF1-80FA-7A80-F961-C91EC335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Etapy akcji „Zielona Biblioteka”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3A7233-2E8A-4368-88C3-4B76A990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1: Rekrutacja bibliotek i raportowanie działań bibliotecznych</a:t>
            </a:r>
            <a:br>
              <a:rPr lang="pl-PL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 września - 30 września 2024 roku)</a:t>
            </a:r>
          </a:p>
          <a:p>
            <a:endParaRPr lang="pl-PL" dirty="0"/>
          </a:p>
        </p:txBody>
      </p:sp>
      <p:pic>
        <p:nvPicPr>
          <p:cNvPr id="7" name="Obraz 6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1F9873F8-1E3B-BF85-9131-5A6321E5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348880"/>
            <a:ext cx="5832648" cy="3564396"/>
          </a:xfrm>
          <a:prstGeom prst="rect">
            <a:avLst/>
          </a:prstGeom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0AA67E-A3C4-2509-0B56-9446611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374544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3A7233-2E8A-4368-88C3-4B76A990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2: Przygotowanie ankiet dla osób pracujących w bibliotekach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października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 października 2024 roku)</a:t>
            </a:r>
          </a:p>
        </p:txBody>
      </p:sp>
      <p:pic>
        <p:nvPicPr>
          <p:cNvPr id="6" name="Obraz 5" descr="Obraz zawierający tekst, zrzut ekranu, numer&#10;&#10;Opis wygenerowany automatycznie">
            <a:extLst>
              <a:ext uri="{FF2B5EF4-FFF2-40B4-BE49-F238E27FC236}">
                <a16:creationId xmlns:a16="http://schemas.microsoft.com/office/drawing/2014/main" id="{F4D6B686-DFA7-9984-B174-88C02875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97617"/>
            <a:ext cx="4788024" cy="6760383"/>
          </a:xfrm>
          <a:prstGeom prst="rect">
            <a:avLst/>
          </a:prstGeom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F82DA6E-7152-2BFC-DE56-1A382F89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273984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3A7233-2E8A-4368-88C3-4B76A990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3: Przygotowanie ankiet</a:t>
            </a:r>
            <a:b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użytkowników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października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 października 2024 roku)</a:t>
            </a:r>
          </a:p>
        </p:txBody>
      </p:sp>
      <p:pic>
        <p:nvPicPr>
          <p:cNvPr id="3" name="Obraz 2" descr="Obraz zawierający tekst, zrzut ekranu, numer, oprogramowanie&#10;&#10;Opis wygenerowany automatycznie">
            <a:extLst>
              <a:ext uri="{FF2B5EF4-FFF2-40B4-BE49-F238E27FC236}">
                <a16:creationId xmlns:a16="http://schemas.microsoft.com/office/drawing/2014/main" id="{63DE0FEC-BBC3-5A61-E7FB-D28B659C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9" y="43318"/>
            <a:ext cx="4668241" cy="6771364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E0F8A39-47A0-F9F7-85AB-A78A697C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95432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57CAAF1-80FA-7A80-F961-C91EC335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4: Wypełnianie ankiet przez osoby pracujące w bibliotece</a:t>
            </a:r>
            <a:b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przez użytkowników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października – 31 października 2024 roku)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3A7233-2E8A-4368-88C3-4B76A990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Ankiety dostępne tylko w wersji elektronicznej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celu zachowania anonimowości Zespół rekomenduje wypełnienie ankiety dla osób pracujących w bibliotece jedynie, jeśli w bibliotece pracuje łącznie więcej niż 10 osób.</a:t>
            </a: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Zespół rekomenduje zebranie następującej liczby odpowiedzi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użytkowników przez biblioteki o określonej wielkości:</a:t>
            </a:r>
          </a:p>
          <a:p>
            <a:pPr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200 użytkowników aktywnie wypożyczających – 50 odpowiedzi,</a:t>
            </a:r>
          </a:p>
          <a:p>
            <a:pPr indent="0"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201-500 użytkowników… – 75 odpowiedzi,</a:t>
            </a:r>
          </a:p>
          <a:p>
            <a:pPr indent="0"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501-2000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użytkowników… – 150 odpowiedzi,</a:t>
            </a:r>
          </a:p>
          <a:p>
            <a:pPr indent="0">
              <a:spcAft>
                <a:spcPts val="12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więcej niż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użytkowników… – 300 odpowiedzi. </a:t>
            </a:r>
          </a:p>
        </p:txBody>
      </p:sp>
      <p:pic>
        <p:nvPicPr>
          <p:cNvPr id="6" name="Grafika 5" descr="Otwarty laptop">
            <a:extLst>
              <a:ext uri="{FF2B5EF4-FFF2-40B4-BE49-F238E27FC236}">
                <a16:creationId xmlns:a16="http://schemas.microsoft.com/office/drawing/2014/main" id="{93C533B0-0306-6BF6-B7DA-754EE09ED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272" y="3985881"/>
            <a:ext cx="2009775" cy="1238250"/>
          </a:xfrm>
          <a:prstGeom prst="rect">
            <a:avLst/>
          </a:prstGeom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C05667-01CB-FB5D-6CEA-B83A3E97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242071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4ADAEAB-B5A2-4AC0-D51F-8D3B3A4D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043828"/>
            <a:ext cx="8229600" cy="1143000"/>
          </a:xfrm>
        </p:spPr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9" name="Symbol zastępczy zawartości 8" descr="Kobieta gest machaniaa">
            <a:extLst>
              <a:ext uri="{FF2B5EF4-FFF2-40B4-BE49-F238E27FC236}">
                <a16:creationId xmlns:a16="http://schemas.microsoft.com/office/drawing/2014/main" id="{CA632AFF-0112-7CAB-CA93-CE9C032078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981200"/>
            <a:ext cx="1810544" cy="4191000"/>
          </a:xfrm>
        </p:spPr>
      </p:pic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CB721529-C279-8A67-2FDF-2470D5357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1796" y="2422889"/>
            <a:ext cx="635038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Wpływ społeczno-ekonomiczny bibliotek publicznych a Cele Zrównoważonego Rozwoju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Szkolenia w roku 2024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Nowości na stronie projektu</a:t>
            </a:r>
          </a:p>
          <a:p>
            <a:pPr lvl="1"/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Formularze do analizy danych</a:t>
            </a:r>
          </a:p>
          <a:p>
            <a:pPr lvl="1"/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Grafiki promujące wyniki</a:t>
            </a:r>
          </a:p>
          <a:p>
            <a:pPr lvl="1"/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Nowy wzór raportu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Akcja „Zielona Biblioteka”</a:t>
            </a:r>
          </a:p>
        </p:txBody>
      </p:sp>
      <p:pic>
        <p:nvPicPr>
          <p:cNvPr id="4098" name="Obraz 2">
            <a:extLst>
              <a:ext uri="{FF2B5EF4-FFF2-40B4-BE49-F238E27FC236}">
                <a16:creationId xmlns:a16="http://schemas.microsoft.com/office/drawing/2014/main" id="{260F802F-1724-A81C-5F58-EC6083A4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72200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606A5D2E-83A8-4A34-163C-4F7097650664}"/>
              </a:ext>
            </a:extLst>
          </p:cNvPr>
          <p:cNvGrpSpPr/>
          <p:nvPr/>
        </p:nvGrpSpPr>
        <p:grpSpPr>
          <a:xfrm>
            <a:off x="1187624" y="1762328"/>
            <a:ext cx="648072" cy="686763"/>
            <a:chOff x="2339752" y="2132856"/>
            <a:chExt cx="638175" cy="676275"/>
          </a:xfrm>
        </p:grpSpPr>
        <p:pic>
          <p:nvPicPr>
            <p:cNvPr id="2" name="Grafika 1" descr="Człowiek z krótką włosówą">
              <a:extLst>
                <a:ext uri="{FF2B5EF4-FFF2-40B4-BE49-F238E27FC236}">
                  <a16:creationId xmlns:a16="http://schemas.microsoft.com/office/drawing/2014/main" id="{821BFED4-EC7D-BF24-AF3F-C144C7CF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2879" y="2132856"/>
              <a:ext cx="571500" cy="676275"/>
            </a:xfrm>
            <a:prstGeom prst="rect">
              <a:avLst/>
            </a:prstGeom>
          </p:spPr>
        </p:pic>
        <p:pic>
          <p:nvPicPr>
            <p:cNvPr id="4" name="Grafika 3" descr="Gruby Eyeglasses">
              <a:extLst>
                <a:ext uri="{FF2B5EF4-FFF2-40B4-BE49-F238E27FC236}">
                  <a16:creationId xmlns:a16="http://schemas.microsoft.com/office/drawing/2014/main" id="{B9F8E5C9-851C-D831-71B9-1B6F75325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39752" y="2409777"/>
              <a:ext cx="638175" cy="219075"/>
            </a:xfrm>
            <a:prstGeom prst="rect">
              <a:avLst/>
            </a:prstGeom>
          </p:spPr>
        </p:pic>
        <p:pic>
          <p:nvPicPr>
            <p:cNvPr id="11" name="Grafika 10" descr="Twarz przesyłająca całusa z zamkniętymi oczami">
              <a:extLst>
                <a:ext uri="{FF2B5EF4-FFF2-40B4-BE49-F238E27FC236}">
                  <a16:creationId xmlns:a16="http://schemas.microsoft.com/office/drawing/2014/main" id="{B0806C3D-FDE0-4D99-8E5F-83B1B87C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82135" y="2379552"/>
              <a:ext cx="304800" cy="304800"/>
            </a:xfrm>
            <a:prstGeom prst="rect">
              <a:avLst/>
            </a:prstGeom>
          </p:spPr>
        </p:pic>
      </p:grp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F2195D-CEC3-1BA8-FEA8-439EF521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57CAAF1-80FA-7A80-F961-C91EC335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5: Opracowanie wyników badania</a:t>
            </a:r>
            <a:br>
              <a:rPr lang="pl-P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listopada – 12 listopada 2024 roku)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3A7233-2E8A-4368-88C3-4B76A990A5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wskazanym okresie Zespół przygotuje dla bibliotek raporty podsumowujące wyniki badania</a:t>
            </a:r>
          </a:p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Ogłoszenie wyników akcji nastąpi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listopada 2024 roku na stronie https://afb.sbp.pl/. </a:t>
            </a:r>
          </a:p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Zbiorcze wyniki akcji obejmą: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liczbę bibliotek,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zbiorczą liczbę zebranych przez biblioteki ankiet,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wybrane wskaźniki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0AE1A3C-3BDB-E5C5-781A-9DA08E9BD2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l-PL" sz="18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Ranking Zielonych Bibliotek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Promocyjne materiały graficzne dla bibliotek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i wyniki wybranych bibliotek w ramach wyróżnienia zostaną opublikowane na stronie https://afb.sbp.pl/ i w czasopiśmie „Bibliotekarz” w styczniu 2025 roku.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A5B7E5F-C058-C7CF-C0F3-C3F2FF4A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189969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 descr="Dziewczynka trzymająca znak">
            <a:extLst>
              <a:ext uri="{FF2B5EF4-FFF2-40B4-BE49-F238E27FC236}">
                <a16:creationId xmlns:a16="http://schemas.microsoft.com/office/drawing/2014/main" id="{2122F8BB-5106-F981-DD34-E6A46A0E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7550" y="1732756"/>
            <a:ext cx="2628900" cy="40005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068328-980E-9508-4E67-55D26D813BAB}"/>
              </a:ext>
            </a:extLst>
          </p:cNvPr>
          <p:cNvSpPr txBox="1"/>
          <p:nvPr/>
        </p:nvSpPr>
        <p:spPr>
          <a:xfrm>
            <a:off x="3347864" y="2329036"/>
            <a:ext cx="24482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uwagę!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wpływ@sbp.pl</a:t>
            </a:r>
          </a:p>
        </p:txBody>
      </p:sp>
      <p:pic>
        <p:nvPicPr>
          <p:cNvPr id="11" name="Grafika 10" descr="Kobieta z długim falistą sierścią">
            <a:extLst>
              <a:ext uri="{FF2B5EF4-FFF2-40B4-BE49-F238E27FC236}">
                <a16:creationId xmlns:a16="http://schemas.microsoft.com/office/drawing/2014/main" id="{4B0C2AA0-887C-7D29-372F-E8EE9517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9952" y="1254125"/>
            <a:ext cx="714375" cy="771525"/>
          </a:xfrm>
          <a:prstGeom prst="rect">
            <a:avLst/>
          </a:prstGeom>
        </p:spPr>
      </p:pic>
      <p:pic>
        <p:nvPicPr>
          <p:cNvPr id="13" name="Grafika 12" descr="Ciemny Eyeglasses">
            <a:extLst>
              <a:ext uri="{FF2B5EF4-FFF2-40B4-BE49-F238E27FC236}">
                <a16:creationId xmlns:a16="http://schemas.microsoft.com/office/drawing/2014/main" id="{9BCEB663-7E6F-4BAC-29FB-F72A21446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63777" y="1528709"/>
            <a:ext cx="590550" cy="190793"/>
          </a:xfrm>
          <a:prstGeom prst="rect">
            <a:avLst/>
          </a:prstGeom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36DA47D-A215-0FAE-AC83-04819279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22261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F4D1C03-B02C-A012-CD1B-0BD7C158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6" y="1124743"/>
            <a:ext cx="1734803" cy="17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a 9" descr="Kobieta prezentująca z ręką">
            <a:extLst>
              <a:ext uri="{FF2B5EF4-FFF2-40B4-BE49-F238E27FC236}">
                <a16:creationId xmlns:a16="http://schemas.microsoft.com/office/drawing/2014/main" id="{6C6108C2-F748-D929-8F03-81D16176C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006503" y="2505319"/>
            <a:ext cx="2422428" cy="3930554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70E6066E-ADA2-88C0-39A5-DBC97B51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229" y="1420645"/>
            <a:ext cx="6053358" cy="1143000"/>
          </a:xfrm>
        </p:spPr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Wpływ bibliotek</a:t>
            </a:r>
          </a:p>
        </p:txBody>
      </p:sp>
      <p:sp>
        <p:nvSpPr>
          <p:cNvPr id="44" name="Symbol zastępczy zawartości 43">
            <a:extLst>
              <a:ext uri="{FF2B5EF4-FFF2-40B4-BE49-F238E27FC236}">
                <a16:creationId xmlns:a16="http://schemas.microsoft.com/office/drawing/2014/main" id="{B7D95087-EAB3-D118-0B5E-E6065EAC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26" y="2575445"/>
            <a:ext cx="6017171" cy="4525963"/>
          </a:xfrm>
        </p:spPr>
        <p:txBody>
          <a:bodyPr/>
          <a:lstStyle/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może być natychmiastowy (</a:t>
            </a:r>
            <a:r>
              <a:rPr lang="pl-PL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immediate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lub długoterminowy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l-PL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-term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pl-PL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może być rozległy (</a:t>
            </a:r>
            <a:r>
              <a:rPr lang="pl-PL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far-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reaching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lub ograniczony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być zamierzony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intended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lub niezamierzony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unintended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rzeczywiste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i potencjalne (</a:t>
            </a:r>
            <a:r>
              <a:rPr lang="pl-PL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korzyści</a:t>
            </a:r>
            <a:b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dla użytkownika (ISO, 2014, s. 13–14).</a:t>
            </a:r>
          </a:p>
          <a:p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na jednostki,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na instytucję nadrzędną biblioteki</a:t>
            </a:r>
            <a:b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lub jej społeczność,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społeczny (ISO, 2014, s. 14).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F47A6F0-FBFC-8B96-7835-399598BE4AF6}"/>
              </a:ext>
            </a:extLst>
          </p:cNvPr>
          <p:cNvGrpSpPr/>
          <p:nvPr/>
        </p:nvGrpSpPr>
        <p:grpSpPr>
          <a:xfrm>
            <a:off x="7334608" y="1916832"/>
            <a:ext cx="948685" cy="844434"/>
            <a:chOff x="7931471" y="1484784"/>
            <a:chExt cx="816993" cy="727214"/>
          </a:xfrm>
        </p:grpSpPr>
        <p:pic>
          <p:nvPicPr>
            <p:cNvPr id="12" name="Grafika 11" descr="Kobieta z krótką włosówą">
              <a:extLst>
                <a:ext uri="{FF2B5EF4-FFF2-40B4-BE49-F238E27FC236}">
                  <a16:creationId xmlns:a16="http://schemas.microsoft.com/office/drawing/2014/main" id="{8CE8B227-9008-9233-5A59-A98A0BADE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931471" y="1484784"/>
              <a:ext cx="816993" cy="727214"/>
            </a:xfrm>
            <a:prstGeom prst="rect">
              <a:avLst/>
            </a:prstGeom>
          </p:spPr>
        </p:pic>
        <p:pic>
          <p:nvPicPr>
            <p:cNvPr id="16" name="Grafika 15" descr="Uśmiechnięta buźka">
              <a:extLst>
                <a:ext uri="{FF2B5EF4-FFF2-40B4-BE49-F238E27FC236}">
                  <a16:creationId xmlns:a16="http://schemas.microsoft.com/office/drawing/2014/main" id="{DB8AE96A-EAD7-F91D-6A69-1DF58EAB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8023371" y="1779048"/>
              <a:ext cx="267217" cy="275568"/>
            </a:xfrm>
            <a:prstGeom prst="rect">
              <a:avLst/>
            </a:prstGeom>
          </p:spPr>
        </p:pic>
      </p:grp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7FBEE9-EDFB-29BE-5ACF-17A440EF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30788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D1D5080-68C1-CA99-AD1F-C41C9BB1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Cel 1: Koniec ubóstwa</a:t>
            </a:r>
            <a:endParaRPr lang="pl-PL" sz="4000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AC603B8-A541-83E8-AEEB-EFC288C9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Redukcja kosztów dostępu do informacji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: 68,8% badanych jest skłonnych zapłacić za informacje, z czego większość do 100 zł, co pokazuje, że biblioteki zapewniają istotne oszczędności dla osób w trudnej sytuacji ekonomicznej.</a:t>
            </a:r>
          </a:p>
          <a:p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Alternatywne źródła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: 22,4% badanych pożyczałoby książki od znajomych, a tylko 9% zdecydowałoby się na zakup książek papierowych, co podkreśla, że biblioteki zaspokajają ważną potrzebę społeczną.</a:t>
            </a:r>
          </a:p>
          <a:p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Wsparcie w codziennym życiu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: Biblioteki pomagają w załatwianiu spraw urzędowych i zarządzaniu finansami osobistymi. 12,2% badanych deklaruje, że załatwiło sprawy urzędowe dzięki bibliotekom, a 8,1% nauczyło się lepiej zarządzać finansami.​</a:t>
            </a:r>
          </a:p>
        </p:txBody>
      </p:sp>
      <p:pic>
        <p:nvPicPr>
          <p:cNvPr id="13" name="Obraz 12" descr="Obraz zawierający tekst, Czcionka, biały, zrzut ekranu&#10;&#10;Opis wygenerowany automatycznie">
            <a:extLst>
              <a:ext uri="{FF2B5EF4-FFF2-40B4-BE49-F238E27FC236}">
                <a16:creationId xmlns:a16="http://schemas.microsoft.com/office/drawing/2014/main" id="{19D24B13-9738-9A4D-FE48-CABA7AA2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27550"/>
            <a:ext cx="70866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D1D5080-68C1-CA99-AD1F-C41C9BB1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 b="1" dirty="0">
                <a:latin typeface="Calibri" panose="020F0502020204030204" pitchFamily="34" charset="0"/>
                <a:cs typeface="Calibri" panose="020F0502020204030204" pitchFamily="34" charset="0"/>
              </a:rPr>
              <a:t>Cel 3: Dobre zdrowie i jakość życia</a:t>
            </a:r>
            <a:endParaRPr lang="pl-PL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AC603B8-A541-83E8-AEEB-EFC288C9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Profilaktyka zdrowotna: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41,3% badanych* uzyskało przydatne informacje dotyczące profilaktyki zdrowotnej, np. dbania o zdrowie i dostęp do usług medycznych, dzięki działaniom bibliotek​.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Poprawa kondycji psychicznej: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52,9% użytkowników* zadeklarowało, że ich kondycja psychiczna uległa poprawie dzięki korzystaniu z biblioteki​.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Motywacja do dbania o zdrowie: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47,9% respondentów* stwierdziło, że biblioteka zmotywowała ich do dbania o zdrowie i aktywność fizyczną​.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E10163-1DA3-84C9-74B0-8A1EB945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l-PL" sz="900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8097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0749772-C01D-EAC9-58D7-7EC19FBA8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" y="1600200"/>
            <a:ext cx="7606660" cy="4525963"/>
          </a:xfrm>
          <a:prstGeom prst="rect">
            <a:avLst/>
          </a:prstGeom>
          <a:noFill/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252DCB-09EA-358D-6A75-7C6CD613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l-PL" sz="900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125268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D1D5080-68C1-CA99-AD1F-C41C9BB1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Cel 4: Dobra jakość edukacji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AC603B8-A541-83E8-AEEB-EFC288C9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Lepsze wyniki w nauce: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18,5% użytkowników uzyskało lepsze oceny w szkole lub na studiach dzięki dostępowi do zasobów biblioteki.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Ciche miejsce do nauki i pracy: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18,3% badanych korzystało z cichego miejsca w bibliotece, które pozwalało im na naukę lub pracę w sprzyjających warunkach.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Rozwój kompetencji zawodowych: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19,5% respondentów stwierdziło,                               że dzięki korzystaniu z biblioteki zdobyło nowe kompetencje zawodowe.</a:t>
            </a:r>
          </a:p>
          <a:p>
            <a:pPr>
              <a:lnSpc>
                <a:spcPct val="90000"/>
              </a:lnSpc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Umiejętności cyfrowe: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22,1% użytkowników poprawiło swoje umiejętności korzystania   z komputera i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internetu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dzięki wsparciu oferowanemu przez bibliotekę.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E10163-1DA3-84C9-74B0-8A1EB945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l-PL" sz="900"/>
              <a:t>Na dobre i złe – usługi biblioteczne po pandemii, w świetle wskaźników AFB. 19.09.2024 r.</a:t>
            </a:r>
          </a:p>
        </p:txBody>
      </p:sp>
      <p:pic>
        <p:nvPicPr>
          <p:cNvPr id="6" name="Obraz 5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92C9FD40-F303-3163-06F3-AA96D40C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5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A8727569-31F4-D163-7439-E8BD29059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4634"/>
            <a:ext cx="8229600" cy="4197095"/>
          </a:xfrm>
          <a:prstGeom prst="rect">
            <a:avLst/>
          </a:prstGeom>
          <a:noFill/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43EB9DF-F794-AB84-2097-5AC51B4B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l-PL" sz="900"/>
              <a:t>Na dobre i złe – usługi biblioteczne po pandemii, w świetle wskaźników AFB. 19.09.2024 r.</a:t>
            </a:r>
          </a:p>
        </p:txBody>
      </p:sp>
    </p:spTree>
    <p:extLst>
      <p:ext uri="{BB962C8B-B14F-4D97-AF65-F5344CB8AC3E}">
        <p14:creationId xmlns:p14="http://schemas.microsoft.com/office/powerpoint/2010/main" val="361626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3BC90-EA1B-BB66-B793-4D61233B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r"/>
            <a:r>
              <a:rPr lang="pl-PL" sz="3500" b="1" dirty="0">
                <a:latin typeface="Calibri" panose="020F0502020204030204" pitchFamily="34" charset="0"/>
                <a:cs typeface="Calibri" panose="020F0502020204030204" pitchFamily="34" charset="0"/>
              </a:rPr>
              <a:t>Uczestnicy i uczestniczki</a:t>
            </a:r>
            <a:br>
              <a:rPr lang="pl-PL" sz="3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500" b="1" dirty="0">
                <a:latin typeface="Calibri" panose="020F0502020204030204" pitchFamily="34" charset="0"/>
                <a:cs typeface="Calibri" panose="020F0502020204030204" pitchFamily="34" charset="0"/>
              </a:rPr>
              <a:t>szkoleń w 2024 r.</a:t>
            </a:r>
          </a:p>
        </p:txBody>
      </p:sp>
      <p:pic>
        <p:nvPicPr>
          <p:cNvPr id="8" name="Symbol zastępczy zawartości 7" descr="Komputer przenośny na osoby przewożące">
            <a:extLst>
              <a:ext uri="{FF2B5EF4-FFF2-40B4-BE49-F238E27FC236}">
                <a16:creationId xmlns:a16="http://schemas.microsoft.com/office/drawing/2014/main" id="{525B3463-CF87-C8FA-56DE-E78C4C958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14" y="2722860"/>
            <a:ext cx="4307716" cy="3237012"/>
          </a:xfrm>
        </p:spPr>
      </p:pic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D4575253-5DBC-87F9-A14E-C55F5D00A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1772" y="1978736"/>
            <a:ext cx="526692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18.03.2024 r. – 106 osób</a:t>
            </a:r>
          </a:p>
          <a:p>
            <a:pPr marL="0" indent="0">
              <a:buNone/>
            </a:pP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22.04.2024 r. – 11 osób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D0AD5C-1977-AF5D-E250-355B7B06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Na dobre i złe – usługi biblioteczne po pandemii, w świetle wskaźników AFB. 19.09.2024 r.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D7E58957-879D-560E-221F-EAEE98351EE9}"/>
              </a:ext>
            </a:extLst>
          </p:cNvPr>
          <p:cNvGrpSpPr/>
          <p:nvPr/>
        </p:nvGrpSpPr>
        <p:grpSpPr>
          <a:xfrm>
            <a:off x="1475656" y="1417638"/>
            <a:ext cx="1800200" cy="1692188"/>
            <a:chOff x="4067944" y="2707827"/>
            <a:chExt cx="721173" cy="721173"/>
          </a:xfrm>
        </p:grpSpPr>
        <p:pic>
          <p:nvPicPr>
            <p:cNvPr id="9" name="Grafika 8" descr="Starszy mężczyzna z sideburns">
              <a:extLst>
                <a:ext uri="{FF2B5EF4-FFF2-40B4-BE49-F238E27FC236}">
                  <a16:creationId xmlns:a16="http://schemas.microsoft.com/office/drawing/2014/main" id="{995C648E-866E-321A-C7C9-5F74D9E12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7944" y="2707827"/>
              <a:ext cx="721173" cy="721173"/>
            </a:xfrm>
            <a:prstGeom prst="rect">
              <a:avLst/>
            </a:prstGeom>
          </p:spPr>
        </p:pic>
        <p:pic>
          <p:nvPicPr>
            <p:cNvPr id="11" name="Grafika 10" descr="Twarz z jednym brwi">
              <a:extLst>
                <a:ext uri="{FF2B5EF4-FFF2-40B4-BE49-F238E27FC236}">
                  <a16:creationId xmlns:a16="http://schemas.microsoft.com/office/drawing/2014/main" id="{B044EBBA-1974-4464-F98B-7AF71A6B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4836" y="2986882"/>
              <a:ext cx="314325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982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1215</Words>
  <Application>Microsoft Office PowerPoint</Application>
  <PresentationFormat>Pokaz na ekranie (4:3)</PresentationFormat>
  <Paragraphs>97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Motyw pakietu Office</vt:lpstr>
      <vt:lpstr>Prezentacja programu PowerPoint</vt:lpstr>
      <vt:lpstr>Agenda</vt:lpstr>
      <vt:lpstr>Wpływ bibliotek</vt:lpstr>
      <vt:lpstr>Cel 1: Koniec ubóstwa</vt:lpstr>
      <vt:lpstr>Cel 3: Dobre zdrowie i jakość życia</vt:lpstr>
      <vt:lpstr>Prezentacja programu PowerPoint</vt:lpstr>
      <vt:lpstr>Cel 4: Dobra jakość edukacji</vt:lpstr>
      <vt:lpstr>Prezentacja programu PowerPoint</vt:lpstr>
      <vt:lpstr>Uczestnicy i uczestniczki szkoleń w 2024 r.</vt:lpstr>
      <vt:lpstr>Formularze do analizy danych</vt:lpstr>
      <vt:lpstr>Grafiki promujące wyniki badań</vt:lpstr>
      <vt:lpstr>Nowy wzór raportu</vt:lpstr>
      <vt:lpstr>Cele akcji „Zielona Biblioteka”</vt:lpstr>
      <vt:lpstr>Odbiorcy</vt:lpstr>
      <vt:lpstr>Prezentacja programu PowerPoint</vt:lpstr>
      <vt:lpstr>Etapy akcji „Zielona Biblioteka”</vt:lpstr>
      <vt:lpstr>Prezentacja programu PowerPoint</vt:lpstr>
      <vt:lpstr>Prezentacja programu PowerPoint</vt:lpstr>
      <vt:lpstr>Etap 4: Wypełnianie ankiet przez osoby pracujące w bibliotece i przez użytkowników (1 października – 31 października 2024 roku)</vt:lpstr>
      <vt:lpstr>Etap 5: Opracowanie wyników badania (1 listopada – 12 listopada 2024 roku)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rez</dc:creator>
  <cp:lastModifiedBy>Magdalena Paul</cp:lastModifiedBy>
  <cp:revision>406</cp:revision>
  <dcterms:created xsi:type="dcterms:W3CDTF">2011-06-07T21:25:52Z</dcterms:created>
  <dcterms:modified xsi:type="dcterms:W3CDTF">2024-09-19T07:45:09Z</dcterms:modified>
</cp:coreProperties>
</file>