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7" r:id="rId2"/>
    <p:sldId id="285" r:id="rId3"/>
    <p:sldId id="289" r:id="rId4"/>
    <p:sldId id="293" r:id="rId5"/>
    <p:sldId id="292" r:id="rId6"/>
    <p:sldId id="294" r:id="rId7"/>
    <p:sldId id="302" r:id="rId8"/>
    <p:sldId id="297" r:id="rId9"/>
    <p:sldId id="298" r:id="rId10"/>
    <p:sldId id="299" r:id="rId11"/>
    <p:sldId id="303" r:id="rId12"/>
    <p:sldId id="304" r:id="rId13"/>
    <p:sldId id="301" r:id="rId14"/>
    <p:sldId id="296" r:id="rId15"/>
    <p:sldId id="306" r:id="rId16"/>
    <p:sldId id="300" r:id="rId17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CBB75-EC52-4E64-B97C-70E720EA9C67}" v="549" dt="2024-09-16T19:34:22.023"/>
    <p1510:client id="{48C0F93B-3410-4A64-ACC1-DE0D27407B52}" v="976" dt="2024-09-17T12:55:32.636"/>
    <p1510:client id="{759F6946-AB07-4C71-BAB9-50297160775B}" v="1031" dt="2024-09-18T18:19:05.648"/>
    <p1510:client id="{7D58C628-F49E-424F-BF2C-61B89D438491}" v="112" dt="2024-09-18T15:01:40.202"/>
    <p1510:client id="{9E48440E-8F06-4403-BE32-5E0824398845}" v="1" dt="2024-09-17T12:57:25.701"/>
    <p1510:client id="{9E7210C9-F23C-47B3-8A61-C4D87DDF44E1}" v="852" dt="2024-09-18T12:45:18.312"/>
    <p1510:client id="{C1FA9BC8-9508-4142-BF9A-934CB6ED2CA6}" v="1638" dt="2024-09-17T16:21:33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anta Zięba" userId="9e39635724384930" providerId="Windows Live" clId="Web-{0B121841-5087-43CF-97A5-E81397B6801A}"/>
    <pc:docChg chg="addSld modSld">
      <pc:chgData name="Jolanta Zięba" userId="9e39635724384930" providerId="Windows Live" clId="Web-{0B121841-5087-43CF-97A5-E81397B6801A}" dt="2024-09-16T15:24:55.118" v="86" actId="1076"/>
      <pc:docMkLst>
        <pc:docMk/>
      </pc:docMkLst>
      <pc:sldChg chg="addSp delSp modSp">
        <pc:chgData name="Jolanta Zięba" userId="9e39635724384930" providerId="Windows Live" clId="Web-{0B121841-5087-43CF-97A5-E81397B6801A}" dt="2024-09-16T15:24:55.118" v="86" actId="1076"/>
        <pc:sldMkLst>
          <pc:docMk/>
          <pc:sldMk cId="0" sldId="285"/>
        </pc:sldMkLst>
        <pc:picChg chg="del">
          <ac:chgData name="Jolanta Zięba" userId="9e39635724384930" providerId="Windows Live" clId="Web-{0B121841-5087-43CF-97A5-E81397B6801A}" dt="2024-09-16T14:43:39.974" v="14"/>
          <ac:picMkLst>
            <pc:docMk/>
            <pc:sldMk cId="0" sldId="285"/>
            <ac:picMk id="2" creationId="{7EE8B6DF-E901-EBD1-5F93-BD8DA7663160}"/>
          </ac:picMkLst>
        </pc:picChg>
        <pc:picChg chg="add mod">
          <ac:chgData name="Jolanta Zięba" userId="9e39635724384930" providerId="Windows Live" clId="Web-{0B121841-5087-43CF-97A5-E81397B6801A}" dt="2024-09-16T15:24:46.383" v="85" actId="14100"/>
          <ac:picMkLst>
            <pc:docMk/>
            <pc:sldMk cId="0" sldId="285"/>
            <ac:picMk id="3" creationId="{4AE0BDCF-DD29-192F-BD71-3284666CFBFD}"/>
          </ac:picMkLst>
        </pc:picChg>
        <pc:picChg chg="add mod ord">
          <ac:chgData name="Jolanta Zięba" userId="9e39635724384930" providerId="Windows Live" clId="Web-{0B121841-5087-43CF-97A5-E81397B6801A}" dt="2024-09-16T15:24:37.945" v="83" actId="14100"/>
          <ac:picMkLst>
            <pc:docMk/>
            <pc:sldMk cId="0" sldId="285"/>
            <ac:picMk id="4" creationId="{669F4ADE-A001-2073-FBAB-F2516303EB45}"/>
          </ac:picMkLst>
        </pc:picChg>
        <pc:picChg chg="add del mod">
          <ac:chgData name="Jolanta Zięba" userId="9e39635724384930" providerId="Windows Live" clId="Web-{0B121841-5087-43CF-97A5-E81397B6801A}" dt="2024-09-16T15:12:33.050" v="37"/>
          <ac:picMkLst>
            <pc:docMk/>
            <pc:sldMk cId="0" sldId="285"/>
            <ac:picMk id="5" creationId="{AD697E5B-3A20-87B1-942E-7D65D4F5FDE9}"/>
          </ac:picMkLst>
        </pc:picChg>
        <pc:picChg chg="add del mod">
          <ac:chgData name="Jolanta Zięba" userId="9e39635724384930" providerId="Windows Live" clId="Web-{0B121841-5087-43CF-97A5-E81397B6801A}" dt="2024-09-16T15:15:56.705" v="48"/>
          <ac:picMkLst>
            <pc:docMk/>
            <pc:sldMk cId="0" sldId="285"/>
            <ac:picMk id="6" creationId="{FA70ACDC-0607-042B-27BA-5E4185DA5FFF}"/>
          </ac:picMkLst>
        </pc:picChg>
        <pc:picChg chg="add mod ord">
          <ac:chgData name="Jolanta Zięba" userId="9e39635724384930" providerId="Windows Live" clId="Web-{0B121841-5087-43CF-97A5-E81397B6801A}" dt="2024-09-16T15:13:38.164" v="42"/>
          <ac:picMkLst>
            <pc:docMk/>
            <pc:sldMk cId="0" sldId="285"/>
            <ac:picMk id="7" creationId="{3BA72567-CD24-AECC-34A9-87A7B70E8EA9}"/>
          </ac:picMkLst>
        </pc:picChg>
        <pc:picChg chg="add mod ord">
          <ac:chgData name="Jolanta Zięba" userId="9e39635724384930" providerId="Windows Live" clId="Web-{0B121841-5087-43CF-97A5-E81397B6801A}" dt="2024-09-16T15:24:28.570" v="82"/>
          <ac:picMkLst>
            <pc:docMk/>
            <pc:sldMk cId="0" sldId="285"/>
            <ac:picMk id="8" creationId="{2E292AC5-D924-4E25-F528-E36582486DB8}"/>
          </ac:picMkLst>
        </pc:picChg>
        <pc:picChg chg="add mod">
          <ac:chgData name="Jolanta Zięba" userId="9e39635724384930" providerId="Windows Live" clId="Web-{0B121841-5087-43CF-97A5-E81397B6801A}" dt="2024-09-16T15:18:24.294" v="65" actId="1076"/>
          <ac:picMkLst>
            <pc:docMk/>
            <pc:sldMk cId="0" sldId="285"/>
            <ac:picMk id="9" creationId="{7C14874D-97D5-0AB0-C6F5-0055047C09A5}"/>
          </ac:picMkLst>
        </pc:picChg>
        <pc:picChg chg="add mod">
          <ac:chgData name="Jolanta Zięba" userId="9e39635724384930" providerId="Windows Live" clId="Web-{0B121841-5087-43CF-97A5-E81397B6801A}" dt="2024-09-16T15:24:55.118" v="86" actId="1076"/>
          <ac:picMkLst>
            <pc:docMk/>
            <pc:sldMk cId="0" sldId="285"/>
            <ac:picMk id="10" creationId="{1B4F2F31-5ADF-5A21-6808-E0A2F18843B4}"/>
          </ac:picMkLst>
        </pc:picChg>
      </pc:sldChg>
      <pc:sldChg chg="addSp delSp modSp new">
        <pc:chgData name="Jolanta Zięba" userId="9e39635724384930" providerId="Windows Live" clId="Web-{0B121841-5087-43CF-97A5-E81397B6801A}" dt="2024-09-16T14:41:17.199" v="3" actId="14100"/>
        <pc:sldMkLst>
          <pc:docMk/>
          <pc:sldMk cId="2247778266" sldId="288"/>
        </pc:sldMkLst>
        <pc:spChg chg="del mod">
          <ac:chgData name="Jolanta Zięba" userId="9e39635724384930" providerId="Windows Live" clId="Web-{0B121841-5087-43CF-97A5-E81397B6801A}" dt="2024-09-16T14:41:12.870" v="2"/>
          <ac:spMkLst>
            <pc:docMk/>
            <pc:sldMk cId="2247778266" sldId="288"/>
            <ac:spMk id="3" creationId="{5B8CEC94-FE3F-AF20-B03C-9D40B0D21401}"/>
          </ac:spMkLst>
        </pc:spChg>
        <pc:picChg chg="add mod ord">
          <ac:chgData name="Jolanta Zięba" userId="9e39635724384930" providerId="Windows Live" clId="Web-{0B121841-5087-43CF-97A5-E81397B6801A}" dt="2024-09-16T14:41:17.199" v="3" actId="14100"/>
          <ac:picMkLst>
            <pc:docMk/>
            <pc:sldMk cId="2247778266" sldId="288"/>
            <ac:picMk id="5" creationId="{45B93AFE-F4B3-A194-1364-55628E4E657C}"/>
          </ac:picMkLst>
        </pc:picChg>
      </pc:sldChg>
      <pc:sldChg chg="modSp new">
        <pc:chgData name="Jolanta Zięba" userId="9e39635724384930" providerId="Windows Live" clId="Web-{0B121841-5087-43CF-97A5-E81397B6801A}" dt="2024-09-16T14:41:42.654" v="5" actId="20577"/>
        <pc:sldMkLst>
          <pc:docMk/>
          <pc:sldMk cId="359717678" sldId="289"/>
        </pc:sldMkLst>
        <pc:spChg chg="mod">
          <ac:chgData name="Jolanta Zięba" userId="9e39635724384930" providerId="Windows Live" clId="Web-{0B121841-5087-43CF-97A5-E81397B6801A}" dt="2024-09-16T14:41:42.654" v="5" actId="20577"/>
          <ac:spMkLst>
            <pc:docMk/>
            <pc:sldMk cId="359717678" sldId="289"/>
            <ac:spMk id="4" creationId="{2238B282-0374-B2FE-3D45-22F16328057E}"/>
          </ac:spMkLst>
        </pc:spChg>
      </pc:sldChg>
      <pc:sldChg chg="addSp delSp modSp add replId">
        <pc:chgData name="Jolanta Zięba" userId="9e39635724384930" providerId="Windows Live" clId="Web-{0B121841-5087-43CF-97A5-E81397B6801A}" dt="2024-09-16T14:43:24.442" v="13" actId="1076"/>
        <pc:sldMkLst>
          <pc:docMk/>
          <pc:sldMk cId="3330201753" sldId="290"/>
        </pc:sldMkLst>
        <pc:spChg chg="del">
          <ac:chgData name="Jolanta Zięba" userId="9e39635724384930" providerId="Windows Live" clId="Web-{0B121841-5087-43CF-97A5-E81397B6801A}" dt="2024-09-16T14:42:21.078" v="7"/>
          <ac:spMkLst>
            <pc:docMk/>
            <pc:sldMk cId="3330201753" sldId="290"/>
            <ac:spMk id="3" creationId="{CE11D197-3A72-2A25-B0FC-C8E200FD154A}"/>
          </ac:spMkLst>
        </pc:spChg>
        <pc:spChg chg="del">
          <ac:chgData name="Jolanta Zięba" userId="9e39635724384930" providerId="Windows Live" clId="Web-{0B121841-5087-43CF-97A5-E81397B6801A}" dt="2024-09-16T14:42:26.891" v="8"/>
          <ac:spMkLst>
            <pc:docMk/>
            <pc:sldMk cId="3330201753" sldId="290"/>
            <ac:spMk id="4" creationId="{2238B282-0374-B2FE-3D45-22F16328057E}"/>
          </ac:spMkLst>
        </pc:spChg>
        <pc:picChg chg="add">
          <ac:chgData name="Jolanta Zięba" userId="9e39635724384930" providerId="Windows Live" clId="Web-{0B121841-5087-43CF-97A5-E81397B6801A}" dt="2024-09-16T14:42:48.252" v="9"/>
          <ac:picMkLst>
            <pc:docMk/>
            <pc:sldMk cId="3330201753" sldId="290"/>
            <ac:picMk id="6" creationId="{0CB8BC94-FF03-1868-11EF-AF7B9F484E3F}"/>
          </ac:picMkLst>
        </pc:picChg>
        <pc:picChg chg="add mod">
          <ac:chgData name="Jolanta Zięba" userId="9e39635724384930" providerId="Windows Live" clId="Web-{0B121841-5087-43CF-97A5-E81397B6801A}" dt="2024-09-16T14:43:24.442" v="13" actId="1076"/>
          <ac:picMkLst>
            <pc:docMk/>
            <pc:sldMk cId="3330201753" sldId="290"/>
            <ac:picMk id="7" creationId="{7CEC3219-A623-F8DC-EF0D-700C0E97DBE4}"/>
          </ac:picMkLst>
        </pc:picChg>
      </pc:sldChg>
    </pc:docChg>
  </pc:docChgLst>
  <pc:docChgLst>
    <pc:chgData name="Jolanta Zięba" userId="9e39635724384930" providerId="Windows Live" clId="Web-{B2D07332-158D-4CD3-BB28-6C8C9C6E134A}"/>
    <pc:docChg chg="addSld modSld">
      <pc:chgData name="Jolanta Zięba" userId="9e39635724384930" providerId="Windows Live" clId="Web-{B2D07332-158D-4CD3-BB28-6C8C9C6E134A}" dt="2024-09-15T18:06:59.593" v="17"/>
      <pc:docMkLst>
        <pc:docMk/>
      </pc:docMkLst>
      <pc:sldChg chg="addSp delSp modSp">
        <pc:chgData name="Jolanta Zięba" userId="9e39635724384930" providerId="Windows Live" clId="Web-{B2D07332-158D-4CD3-BB28-6C8C9C6E134A}" dt="2024-09-15T18:06:59.593" v="17"/>
        <pc:sldMkLst>
          <pc:docMk/>
          <pc:sldMk cId="0" sldId="285"/>
        </pc:sldMkLst>
        <pc:graphicFrameChg chg="add del">
          <ac:chgData name="Jolanta Zięba" userId="9e39635724384930" providerId="Windows Live" clId="Web-{B2D07332-158D-4CD3-BB28-6C8C9C6E134A}" dt="2024-09-15T18:05:59.794" v="13"/>
          <ac:graphicFrameMkLst>
            <pc:docMk/>
            <pc:sldMk cId="0" sldId="285"/>
            <ac:graphicFrameMk id="4" creationId="{D184ED49-52CB-6A96-B803-EE7BF82630C6}"/>
          </ac:graphicFrameMkLst>
        </pc:graphicFrameChg>
        <pc:graphicFrameChg chg="add del">
          <ac:chgData name="Jolanta Zięba" userId="9e39635724384930" providerId="Windows Live" clId="Web-{B2D07332-158D-4CD3-BB28-6C8C9C6E134A}" dt="2024-09-15T18:06:43.452" v="15"/>
          <ac:graphicFrameMkLst>
            <pc:docMk/>
            <pc:sldMk cId="0" sldId="285"/>
            <ac:graphicFrameMk id="5" creationId="{D184ED49-52CB-6A96-B803-EE7BF82630C6}"/>
          </ac:graphicFrameMkLst>
        </pc:graphicFrameChg>
        <pc:graphicFrameChg chg="add del">
          <ac:chgData name="Jolanta Zięba" userId="9e39635724384930" providerId="Windows Live" clId="Web-{B2D07332-158D-4CD3-BB28-6C8C9C6E134A}" dt="2024-09-15T18:06:59.593" v="17"/>
          <ac:graphicFrameMkLst>
            <pc:docMk/>
            <pc:sldMk cId="0" sldId="285"/>
            <ac:graphicFrameMk id="6" creationId="{D184ED49-52CB-6A96-B803-EE7BF82630C6}"/>
          </ac:graphicFrameMkLst>
        </pc:graphicFrameChg>
        <pc:picChg chg="add del mod">
          <ac:chgData name="Jolanta Zięba" userId="9e39635724384930" providerId="Windows Live" clId="Web-{B2D07332-158D-4CD3-BB28-6C8C9C6E134A}" dt="2024-09-15T17:53:30.891" v="1"/>
          <ac:picMkLst>
            <pc:docMk/>
            <pc:sldMk cId="0" sldId="285"/>
            <ac:picMk id="2" creationId="{1571EAA1-0A6F-0065-992E-38D05C1477AD}"/>
          </ac:picMkLst>
        </pc:picChg>
        <pc:picChg chg="add del mod">
          <ac:chgData name="Jolanta Zięba" userId="9e39635724384930" providerId="Windows Live" clId="Web-{B2D07332-158D-4CD3-BB28-6C8C9C6E134A}" dt="2024-09-15T17:58:02.370" v="11"/>
          <ac:picMkLst>
            <pc:docMk/>
            <pc:sldMk cId="0" sldId="285"/>
            <ac:picMk id="3" creationId="{33425517-FB65-F675-489C-D6FF8107F0DD}"/>
          </ac:picMkLst>
        </pc:picChg>
      </pc:sldChg>
      <pc:sldChg chg="addSp delSp modSp new">
        <pc:chgData name="Jolanta Zięba" userId="9e39635724384930" providerId="Windows Live" clId="Web-{B2D07332-158D-4CD3-BB28-6C8C9C6E134A}" dt="2024-09-15T17:57:50.135" v="10" actId="14100"/>
        <pc:sldMkLst>
          <pc:docMk/>
          <pc:sldMk cId="317516673" sldId="288"/>
        </pc:sldMkLst>
        <pc:spChg chg="del">
          <ac:chgData name="Jolanta Zięba" userId="9e39635724384930" providerId="Windows Live" clId="Web-{B2D07332-158D-4CD3-BB28-6C8C9C6E134A}" dt="2024-09-15T17:56:42.523" v="6"/>
          <ac:spMkLst>
            <pc:docMk/>
            <pc:sldMk cId="317516673" sldId="288"/>
            <ac:spMk id="3" creationId="{99180331-EBEE-3A7A-817F-48807861E2E6}"/>
          </ac:spMkLst>
        </pc:spChg>
        <pc:picChg chg="add mod ord modCrop">
          <ac:chgData name="Jolanta Zięba" userId="9e39635724384930" providerId="Windows Live" clId="Web-{B2D07332-158D-4CD3-BB28-6C8C9C6E134A}" dt="2024-09-15T17:57:50.135" v="10" actId="14100"/>
          <ac:picMkLst>
            <pc:docMk/>
            <pc:sldMk cId="317516673" sldId="288"/>
            <ac:picMk id="5" creationId="{6FE65227-5A83-8B29-597B-4B2B30181326}"/>
          </ac:picMkLst>
        </pc:picChg>
      </pc:sldChg>
    </pc:docChg>
  </pc:docChgLst>
  <pc:docChgLst>
    <pc:chgData name="Jolanta Zięba" userId="9e39635724384930" providerId="Windows Live" clId="Web-{9E48440E-8F06-4403-BE32-5E0824398845}"/>
    <pc:docChg chg="modSld">
      <pc:chgData name="Jolanta Zięba" userId="9e39635724384930" providerId="Windows Live" clId="Web-{9E48440E-8F06-4403-BE32-5E0824398845}" dt="2024-09-17T12:57:25.701" v="0"/>
      <pc:docMkLst>
        <pc:docMk/>
      </pc:docMkLst>
      <pc:sldChg chg="addSp delSp modSp">
        <pc:chgData name="Jolanta Zięba" userId="9e39635724384930" providerId="Windows Live" clId="Web-{9E48440E-8F06-4403-BE32-5E0824398845}" dt="2024-09-17T12:57:25.701" v="0"/>
        <pc:sldMkLst>
          <pc:docMk/>
          <pc:sldMk cId="2247778266" sldId="288"/>
        </pc:sldMkLst>
        <pc:spChg chg="add mod">
          <ac:chgData name="Jolanta Zięba" userId="9e39635724384930" providerId="Windows Live" clId="Web-{9E48440E-8F06-4403-BE32-5E0824398845}" dt="2024-09-17T12:57:25.701" v="0"/>
          <ac:spMkLst>
            <pc:docMk/>
            <pc:sldMk cId="2247778266" sldId="288"/>
            <ac:spMk id="6" creationId="{4EDB960F-7A90-B546-7D56-907EED1D8366}"/>
          </ac:spMkLst>
        </pc:spChg>
        <pc:picChg chg="del">
          <ac:chgData name="Jolanta Zięba" userId="9e39635724384930" providerId="Windows Live" clId="Web-{9E48440E-8F06-4403-BE32-5E0824398845}" dt="2024-09-17T12:57:25.701" v="0"/>
          <ac:picMkLst>
            <pc:docMk/>
            <pc:sldMk cId="2247778266" sldId="288"/>
            <ac:picMk id="5" creationId="{45B93AFE-F4B3-A194-1364-55628E4E657C}"/>
          </ac:picMkLst>
        </pc:picChg>
      </pc:sldChg>
    </pc:docChg>
  </pc:docChgLst>
  <pc:docChgLst>
    <pc:chgData name="Jolanta Zięba" userId="9e39635724384930" providerId="Windows Live" clId="Web-{D10A3965-6E64-40BD-9865-221491D5849D}"/>
    <pc:docChg chg="delSld modSld">
      <pc:chgData name="Jolanta Zięba" userId="9e39635724384930" providerId="Windows Live" clId="Web-{D10A3965-6E64-40BD-9865-221491D5849D}" dt="2024-09-15T18:25:31.394" v="4" actId="14100"/>
      <pc:docMkLst>
        <pc:docMk/>
      </pc:docMkLst>
      <pc:sldChg chg="addSp modSp">
        <pc:chgData name="Jolanta Zięba" userId="9e39635724384930" providerId="Windows Live" clId="Web-{D10A3965-6E64-40BD-9865-221491D5849D}" dt="2024-09-15T18:25:31.394" v="4" actId="14100"/>
        <pc:sldMkLst>
          <pc:docMk/>
          <pc:sldMk cId="0" sldId="285"/>
        </pc:sldMkLst>
        <pc:picChg chg="add mod">
          <ac:chgData name="Jolanta Zięba" userId="9e39635724384930" providerId="Windows Live" clId="Web-{D10A3965-6E64-40BD-9865-221491D5849D}" dt="2024-09-15T18:25:31.394" v="4" actId="14100"/>
          <ac:picMkLst>
            <pc:docMk/>
            <pc:sldMk cId="0" sldId="285"/>
            <ac:picMk id="2" creationId="{7EE8B6DF-E901-EBD1-5F93-BD8DA7663160}"/>
          </ac:picMkLst>
        </pc:picChg>
      </pc:sldChg>
      <pc:sldChg chg="del">
        <pc:chgData name="Jolanta Zięba" userId="9e39635724384930" providerId="Windows Live" clId="Web-{D10A3965-6E64-40BD-9865-221491D5849D}" dt="2024-09-15T18:25:15.987" v="1"/>
        <pc:sldMkLst>
          <pc:docMk/>
          <pc:sldMk cId="317516673" sldId="288"/>
        </pc:sldMkLst>
      </pc:sldChg>
    </pc:docChg>
  </pc:docChgLst>
  <pc:docChgLst>
    <pc:chgData name="Jolanta Zięba" userId="9e39635724384930" providerId="Windows Live" clId="Web-{7D58C628-F49E-424F-BF2C-61B89D438491}"/>
    <pc:docChg chg="modSld">
      <pc:chgData name="Jolanta Zięba" userId="9e39635724384930" providerId="Windows Live" clId="Web-{7D58C628-F49E-424F-BF2C-61B89D438491}" dt="2024-09-18T15:01:40.202" v="61" actId="1076"/>
      <pc:docMkLst>
        <pc:docMk/>
      </pc:docMkLst>
      <pc:sldChg chg="modSp">
        <pc:chgData name="Jolanta Zięba" userId="9e39635724384930" providerId="Windows Live" clId="Web-{7D58C628-F49E-424F-BF2C-61B89D438491}" dt="2024-09-18T14:57:00.192" v="4" actId="20577"/>
        <pc:sldMkLst>
          <pc:docMk/>
          <pc:sldMk cId="359717678" sldId="289"/>
        </pc:sldMkLst>
        <pc:spChg chg="mod">
          <ac:chgData name="Jolanta Zięba" userId="9e39635724384930" providerId="Windows Live" clId="Web-{7D58C628-F49E-424F-BF2C-61B89D438491}" dt="2024-09-18T14:57:00.192" v="4" actId="20577"/>
          <ac:spMkLst>
            <pc:docMk/>
            <pc:sldMk cId="359717678" sldId="289"/>
            <ac:spMk id="18" creationId="{6FA2B520-28E8-9C21-14AD-C351CB55D345}"/>
          </ac:spMkLst>
        </pc:spChg>
      </pc:sldChg>
      <pc:sldChg chg="modSp">
        <pc:chgData name="Jolanta Zięba" userId="9e39635724384930" providerId="Windows Live" clId="Web-{7D58C628-F49E-424F-BF2C-61B89D438491}" dt="2024-09-18T15:01:40.202" v="61" actId="1076"/>
        <pc:sldMkLst>
          <pc:docMk/>
          <pc:sldMk cId="2882154547" sldId="293"/>
        </pc:sldMkLst>
        <pc:spChg chg="mod">
          <ac:chgData name="Jolanta Zięba" userId="9e39635724384930" providerId="Windows Live" clId="Web-{7D58C628-F49E-424F-BF2C-61B89D438491}" dt="2024-09-18T14:58:37.071" v="31" actId="20577"/>
          <ac:spMkLst>
            <pc:docMk/>
            <pc:sldMk cId="2882154547" sldId="293"/>
            <ac:spMk id="14" creationId="{A0EEDCA1-45A7-8784-8CCF-EB99E63D5F82}"/>
          </ac:spMkLst>
        </pc:spChg>
        <pc:spChg chg="mod">
          <ac:chgData name="Jolanta Zięba" userId="9e39635724384930" providerId="Windows Live" clId="Web-{7D58C628-F49E-424F-BF2C-61B89D438491}" dt="2024-09-18T15:01:40.202" v="61" actId="1076"/>
          <ac:spMkLst>
            <pc:docMk/>
            <pc:sldMk cId="2882154547" sldId="293"/>
            <ac:spMk id="16" creationId="{BA750C02-D608-B800-F220-1C4AE67CA73B}"/>
          </ac:spMkLst>
        </pc:spChg>
        <pc:spChg chg="mod">
          <ac:chgData name="Jolanta Zięba" userId="9e39635724384930" providerId="Windows Live" clId="Web-{7D58C628-F49E-424F-BF2C-61B89D438491}" dt="2024-09-18T15:00:03.293" v="40" actId="1076"/>
          <ac:spMkLst>
            <pc:docMk/>
            <pc:sldMk cId="2882154547" sldId="293"/>
            <ac:spMk id="18" creationId="{8FE382BC-F455-C255-9D66-B4634590701F}"/>
          </ac:spMkLst>
        </pc:spChg>
      </pc:sldChg>
    </pc:docChg>
  </pc:docChgLst>
  <pc:docChgLst>
    <pc:chgData name="Jolanta Zięba" userId="9e39635724384930" providerId="Windows Live" clId="Web-{48C0F93B-3410-4A64-ACC1-DE0D27407B52}"/>
    <pc:docChg chg="addSld modSld sldOrd">
      <pc:chgData name="Jolanta Zięba" userId="9e39635724384930" providerId="Windows Live" clId="Web-{48C0F93B-3410-4A64-ACC1-DE0D27407B52}" dt="2024-09-17T12:55:32.636" v="812" actId="1076"/>
      <pc:docMkLst>
        <pc:docMk/>
      </pc:docMkLst>
      <pc:sldChg chg="addSp delSp modSp">
        <pc:chgData name="Jolanta Zięba" userId="9e39635724384930" providerId="Windows Live" clId="Web-{48C0F93B-3410-4A64-ACC1-DE0D27407B52}" dt="2024-09-17T11:06:06.953" v="22" actId="1076"/>
        <pc:sldMkLst>
          <pc:docMk/>
          <pc:sldMk cId="2888743139" sldId="291"/>
        </pc:sldMkLst>
        <pc:spChg chg="del">
          <ac:chgData name="Jolanta Zięba" userId="9e39635724384930" providerId="Windows Live" clId="Web-{48C0F93B-3410-4A64-ACC1-DE0D27407B52}" dt="2024-09-17T11:01:12.925" v="0"/>
          <ac:spMkLst>
            <pc:docMk/>
            <pc:sldMk cId="2888743139" sldId="291"/>
            <ac:spMk id="2" creationId="{E8D17FD8-0C21-064A-A220-96CF166E12E7}"/>
          </ac:spMkLst>
        </pc:spChg>
        <pc:graphicFrameChg chg="add mod modGraphic">
          <ac:chgData name="Jolanta Zięba" userId="9e39635724384930" providerId="Windows Live" clId="Web-{48C0F93B-3410-4A64-ACC1-DE0D27407B52}" dt="2024-09-17T11:06:06.953" v="22" actId="1076"/>
          <ac:graphicFrameMkLst>
            <pc:docMk/>
            <pc:sldMk cId="2888743139" sldId="291"/>
            <ac:graphicFrameMk id="3" creationId="{58230442-FCE6-09ED-9ADF-C31C05D75623}"/>
          </ac:graphicFrameMkLst>
        </pc:graphicFrameChg>
      </pc:sldChg>
      <pc:sldChg chg="addSp delSp modSp new ord">
        <pc:chgData name="Jolanta Zięba" userId="9e39635724384930" providerId="Windows Live" clId="Web-{48C0F93B-3410-4A64-ACC1-DE0D27407B52}" dt="2024-09-17T12:08:50.571" v="560"/>
        <pc:sldMkLst>
          <pc:docMk/>
          <pc:sldMk cId="1125454501" sldId="292"/>
        </pc:sldMkLst>
        <pc:spChg chg="del">
          <ac:chgData name="Jolanta Zięba" userId="9e39635724384930" providerId="Windows Live" clId="Web-{48C0F93B-3410-4A64-ACC1-DE0D27407B52}" dt="2024-09-17T11:06:56.658" v="25"/>
          <ac:spMkLst>
            <pc:docMk/>
            <pc:sldMk cId="1125454501" sldId="292"/>
            <ac:spMk id="2" creationId="{4A1401CD-D56A-8FE4-828E-C67C9AEC326B}"/>
          </ac:spMkLst>
        </pc:spChg>
        <pc:spChg chg="del">
          <ac:chgData name="Jolanta Zięba" userId="9e39635724384930" providerId="Windows Live" clId="Web-{48C0F93B-3410-4A64-ACC1-DE0D27407B52}" dt="2024-09-17T11:06:52.845" v="24"/>
          <ac:spMkLst>
            <pc:docMk/>
            <pc:sldMk cId="1125454501" sldId="292"/>
            <ac:spMk id="3" creationId="{A57886E7-FE46-140B-88BA-1B460089753C}"/>
          </ac:spMkLst>
        </pc:spChg>
        <pc:spChg chg="del">
          <ac:chgData name="Jolanta Zięba" userId="9e39635724384930" providerId="Windows Live" clId="Web-{48C0F93B-3410-4A64-ACC1-DE0D27407B52}" dt="2024-09-17T11:07:03.674" v="26"/>
          <ac:spMkLst>
            <pc:docMk/>
            <pc:sldMk cId="1125454501" sldId="292"/>
            <ac:spMk id="4" creationId="{E08AE177-3212-74D7-BE27-55E420E11BAA}"/>
          </ac:spMkLst>
        </pc:spChg>
        <pc:spChg chg="add del">
          <ac:chgData name="Jolanta Zięba" userId="9e39635724384930" providerId="Windows Live" clId="Web-{48C0F93B-3410-4A64-ACC1-DE0D27407B52}" dt="2024-09-17T11:07:46.082" v="29"/>
          <ac:spMkLst>
            <pc:docMk/>
            <pc:sldMk cId="1125454501" sldId="292"/>
            <ac:spMk id="11" creationId="{E08AE177-3212-74D7-BE27-55E420E11BAA}"/>
          </ac:spMkLst>
        </pc:spChg>
        <pc:spChg chg="add mod">
          <ac:chgData name="Jolanta Zięba" userId="9e39635724384930" providerId="Windows Live" clId="Web-{48C0F93B-3410-4A64-ACC1-DE0D27407B52}" dt="2024-09-17T12:08:28.008" v="559" actId="14100"/>
          <ac:spMkLst>
            <pc:docMk/>
            <pc:sldMk cId="1125454501" sldId="292"/>
            <ac:spMk id="472" creationId="{41BBB8C7-FE54-B956-9606-C03124AA825C}"/>
          </ac:spMkLst>
        </pc:spChg>
        <pc:graphicFrameChg chg="add mod modGraphic">
          <ac:chgData name="Jolanta Zięba" userId="9e39635724384930" providerId="Windows Live" clId="Web-{48C0F93B-3410-4A64-ACC1-DE0D27407B52}" dt="2024-09-17T12:07:18.364" v="547" actId="14100"/>
          <ac:graphicFrameMkLst>
            <pc:docMk/>
            <pc:sldMk cId="1125454501" sldId="292"/>
            <ac:graphicFrameMk id="5" creationId="{0C48BB9F-4406-1B18-51D4-500712F32E9B}"/>
          </ac:graphicFrameMkLst>
        </pc:graphicFrameChg>
        <pc:picChg chg="add ord">
          <ac:chgData name="Jolanta Zięba" userId="9e39635724384930" providerId="Windows Live" clId="Web-{48C0F93B-3410-4A64-ACC1-DE0D27407B52}" dt="2024-09-17T12:02:04.446" v="512"/>
          <ac:picMkLst>
            <pc:docMk/>
            <pc:sldMk cId="1125454501" sldId="292"/>
            <ac:picMk id="249" creationId="{BA449C7E-0AE4-9CF1-DA78-119F811E8659}"/>
          </ac:picMkLst>
        </pc:picChg>
      </pc:sldChg>
      <pc:sldChg chg="addSp delSp modSp new">
        <pc:chgData name="Jolanta Zięba" userId="9e39635724384930" providerId="Windows Live" clId="Web-{48C0F93B-3410-4A64-ACC1-DE0D27407B52}" dt="2024-09-17T11:59:34.471" v="510" actId="1076"/>
        <pc:sldMkLst>
          <pc:docMk/>
          <pc:sldMk cId="2882154547" sldId="293"/>
        </pc:sldMkLst>
        <pc:spChg chg="del">
          <ac:chgData name="Jolanta Zięba" userId="9e39635724384930" providerId="Windows Live" clId="Web-{48C0F93B-3410-4A64-ACC1-DE0D27407B52}" dt="2024-09-17T11:11:45.888" v="49"/>
          <ac:spMkLst>
            <pc:docMk/>
            <pc:sldMk cId="2882154547" sldId="293"/>
            <ac:spMk id="2" creationId="{5E9680F1-2631-4A73-D850-67E36C22351B}"/>
          </ac:spMkLst>
        </pc:spChg>
        <pc:spChg chg="del">
          <ac:chgData name="Jolanta Zięba" userId="9e39635724384930" providerId="Windows Live" clId="Web-{48C0F93B-3410-4A64-ACC1-DE0D27407B52}" dt="2024-09-17T11:11:38.747" v="48"/>
          <ac:spMkLst>
            <pc:docMk/>
            <pc:sldMk cId="2882154547" sldId="293"/>
            <ac:spMk id="3" creationId="{D8B903EC-3A7E-8F51-1D80-B34F380F1946}"/>
          </ac:spMkLst>
        </pc:spChg>
        <pc:spChg chg="del mod">
          <ac:chgData name="Jolanta Zięba" userId="9e39635724384930" providerId="Windows Live" clId="Web-{48C0F93B-3410-4A64-ACC1-DE0D27407B52}" dt="2024-09-17T11:11:34.388" v="47"/>
          <ac:spMkLst>
            <pc:docMk/>
            <pc:sldMk cId="2882154547" sldId="293"/>
            <ac:spMk id="4" creationId="{F8471752-FF03-E694-040F-D92239A8BABC}"/>
          </ac:spMkLst>
        </pc:spChg>
        <pc:spChg chg="add mod">
          <ac:chgData name="Jolanta Zięba" userId="9e39635724384930" providerId="Windows Live" clId="Web-{48C0F93B-3410-4A64-ACC1-DE0D27407B52}" dt="2024-09-17T11:57:41.201" v="473" actId="1076"/>
          <ac:spMkLst>
            <pc:docMk/>
            <pc:sldMk cId="2882154547" sldId="293"/>
            <ac:spMk id="5" creationId="{201438C4-0481-B104-8875-94DF0F4FB92F}"/>
          </ac:spMkLst>
        </pc:spChg>
        <pc:spChg chg="add mod">
          <ac:chgData name="Jolanta Zięba" userId="9e39635724384930" providerId="Windows Live" clId="Web-{48C0F93B-3410-4A64-ACC1-DE0D27407B52}" dt="2024-09-17T11:57:57.608" v="475" actId="1076"/>
          <ac:spMkLst>
            <pc:docMk/>
            <pc:sldMk cId="2882154547" sldId="293"/>
            <ac:spMk id="6" creationId="{1844632D-647D-E8D5-4C88-9B929AE5BA17}"/>
          </ac:spMkLst>
        </pc:spChg>
        <pc:spChg chg="add mod">
          <ac:chgData name="Jolanta Zięba" userId="9e39635724384930" providerId="Windows Live" clId="Web-{48C0F93B-3410-4A64-ACC1-DE0D27407B52}" dt="2024-09-17T11:25:52.125" v="156" actId="1076"/>
          <ac:spMkLst>
            <pc:docMk/>
            <pc:sldMk cId="2882154547" sldId="293"/>
            <ac:spMk id="7" creationId="{C4B222D3-4DBE-4F3E-3A43-0D52360AB647}"/>
          </ac:spMkLst>
        </pc:spChg>
        <pc:spChg chg="add mod">
          <ac:chgData name="Jolanta Zięba" userId="9e39635724384930" providerId="Windows Live" clId="Web-{48C0F93B-3410-4A64-ACC1-DE0D27407B52}" dt="2024-09-17T11:57:26.497" v="471" actId="1076"/>
          <ac:spMkLst>
            <pc:docMk/>
            <pc:sldMk cId="2882154547" sldId="293"/>
            <ac:spMk id="8" creationId="{695FE81B-16FE-0308-049E-76CDF8B9BB4D}"/>
          </ac:spMkLst>
        </pc:spChg>
        <pc:spChg chg="add del mod">
          <ac:chgData name="Jolanta Zięba" userId="9e39635724384930" providerId="Windows Live" clId="Web-{48C0F93B-3410-4A64-ACC1-DE0D27407B52}" dt="2024-09-17T11:33:35.784" v="222"/>
          <ac:spMkLst>
            <pc:docMk/>
            <pc:sldMk cId="2882154547" sldId="293"/>
            <ac:spMk id="9" creationId="{8BE22399-5105-1222-1788-71147029873C}"/>
          </ac:spMkLst>
        </pc:spChg>
        <pc:spChg chg="add mod">
          <ac:chgData name="Jolanta Zięba" userId="9e39635724384930" providerId="Windows Live" clId="Web-{48C0F93B-3410-4A64-ACC1-DE0D27407B52}" dt="2024-09-17T11:33:49.956" v="225" actId="14100"/>
          <ac:spMkLst>
            <pc:docMk/>
            <pc:sldMk cId="2882154547" sldId="293"/>
            <ac:spMk id="10" creationId="{0A614F83-58CD-44EB-0F3F-FBE21E2FF176}"/>
          </ac:spMkLst>
        </pc:spChg>
        <pc:spChg chg="add mod">
          <ac:chgData name="Jolanta Zięba" userId="9e39635724384930" providerId="Windows Live" clId="Web-{48C0F93B-3410-4A64-ACC1-DE0D27407B52}" dt="2024-09-17T11:57:46.467" v="474" actId="1076"/>
          <ac:spMkLst>
            <pc:docMk/>
            <pc:sldMk cId="2882154547" sldId="293"/>
            <ac:spMk id="13" creationId="{C06E8C55-4787-1C3A-5C75-64882A43F021}"/>
          </ac:spMkLst>
        </pc:spChg>
        <pc:spChg chg="add mod">
          <ac:chgData name="Jolanta Zięba" userId="9e39635724384930" providerId="Windows Live" clId="Web-{48C0F93B-3410-4A64-ACC1-DE0D27407B52}" dt="2024-09-17T11:57:29.903" v="472" actId="1076"/>
          <ac:spMkLst>
            <pc:docMk/>
            <pc:sldMk cId="2882154547" sldId="293"/>
            <ac:spMk id="14" creationId="{A0EEDCA1-45A7-8784-8CCF-EB99E63D5F82}"/>
          </ac:spMkLst>
        </pc:spChg>
        <pc:spChg chg="add mod">
          <ac:chgData name="Jolanta Zięba" userId="9e39635724384930" providerId="Windows Live" clId="Web-{48C0F93B-3410-4A64-ACC1-DE0D27407B52}" dt="2024-09-17T11:58:01.874" v="476" actId="1076"/>
          <ac:spMkLst>
            <pc:docMk/>
            <pc:sldMk cId="2882154547" sldId="293"/>
            <ac:spMk id="15" creationId="{6E9C5853-68F9-02E1-9FE0-B8B9BB07C3FF}"/>
          </ac:spMkLst>
        </pc:spChg>
        <pc:spChg chg="add mod">
          <ac:chgData name="Jolanta Zięba" userId="9e39635724384930" providerId="Windows Live" clId="Web-{48C0F93B-3410-4A64-ACC1-DE0D27407B52}" dt="2024-09-17T11:27:05.081" v="169" actId="20577"/>
          <ac:spMkLst>
            <pc:docMk/>
            <pc:sldMk cId="2882154547" sldId="293"/>
            <ac:spMk id="16" creationId="{BA750C02-D608-B800-F220-1C4AE67CA73B}"/>
          </ac:spMkLst>
        </pc:spChg>
        <pc:spChg chg="add del">
          <ac:chgData name="Jolanta Zięba" userId="9e39635724384930" providerId="Windows Live" clId="Web-{48C0F93B-3410-4A64-ACC1-DE0D27407B52}" dt="2024-09-17T11:21:02.785" v="114"/>
          <ac:spMkLst>
            <pc:docMk/>
            <pc:sldMk cId="2882154547" sldId="293"/>
            <ac:spMk id="17" creationId="{E307135A-3413-6BBE-9B44-5D5507A2DAB4}"/>
          </ac:spMkLst>
        </pc:spChg>
        <pc:spChg chg="add mod">
          <ac:chgData name="Jolanta Zięba" userId="9e39635724384930" providerId="Windows Live" clId="Web-{48C0F93B-3410-4A64-ACC1-DE0D27407B52}" dt="2024-09-17T11:33:55.878" v="226" actId="1076"/>
          <ac:spMkLst>
            <pc:docMk/>
            <pc:sldMk cId="2882154547" sldId="293"/>
            <ac:spMk id="18" creationId="{8FE382BC-F455-C255-9D66-B4634590701F}"/>
          </ac:spMkLst>
        </pc:spChg>
        <pc:spChg chg="add del mod">
          <ac:chgData name="Jolanta Zięba" userId="9e39635724384930" providerId="Windows Live" clId="Web-{48C0F93B-3410-4A64-ACC1-DE0D27407B52}" dt="2024-09-17T11:33:40.503" v="223"/>
          <ac:spMkLst>
            <pc:docMk/>
            <pc:sldMk cId="2882154547" sldId="293"/>
            <ac:spMk id="19" creationId="{EFAE53AB-2CC7-86B2-10B0-A2E67D3E4A1A}"/>
          </ac:spMkLst>
        </pc:spChg>
        <pc:spChg chg="add mod">
          <ac:chgData name="Jolanta Zięba" userId="9e39635724384930" providerId="Windows Live" clId="Web-{48C0F93B-3410-4A64-ACC1-DE0D27407B52}" dt="2024-09-17T11:32:44.813" v="216" actId="1076"/>
          <ac:spMkLst>
            <pc:docMk/>
            <pc:sldMk cId="2882154547" sldId="293"/>
            <ac:spMk id="20" creationId="{B70C146A-32B4-7A2C-CA85-092CA3DEA224}"/>
          </ac:spMkLst>
        </pc:spChg>
        <pc:spChg chg="add mod">
          <ac:chgData name="Jolanta Zięba" userId="9e39635724384930" providerId="Windows Live" clId="Web-{48C0F93B-3410-4A64-ACC1-DE0D27407B52}" dt="2024-09-17T11:28:12.630" v="183" actId="20577"/>
          <ac:spMkLst>
            <pc:docMk/>
            <pc:sldMk cId="2882154547" sldId="293"/>
            <ac:spMk id="21" creationId="{68BB7B25-3326-D9BF-37F4-83A56291ADD8}"/>
          </ac:spMkLst>
        </pc:spChg>
        <pc:spChg chg="add del mod">
          <ac:chgData name="Jolanta Zięba" userId="9e39635724384930" providerId="Windows Live" clId="Web-{48C0F93B-3410-4A64-ACC1-DE0D27407B52}" dt="2024-09-17T11:29:49.681" v="195"/>
          <ac:spMkLst>
            <pc:docMk/>
            <pc:sldMk cId="2882154547" sldId="293"/>
            <ac:spMk id="22" creationId="{2BB411D7-DFA2-1408-0C9B-A2644E225512}"/>
          </ac:spMkLst>
        </pc:spChg>
        <pc:spChg chg="add mod">
          <ac:chgData name="Jolanta Zięba" userId="9e39635724384930" providerId="Windows Live" clId="Web-{48C0F93B-3410-4A64-ACC1-DE0D27407B52}" dt="2024-09-17T11:30:04.354" v="197" actId="1076"/>
          <ac:spMkLst>
            <pc:docMk/>
            <pc:sldMk cId="2882154547" sldId="293"/>
            <ac:spMk id="23" creationId="{A6C5FE2F-292D-71F1-D752-B7028339D43A}"/>
          </ac:spMkLst>
        </pc:spChg>
        <pc:spChg chg="add mod">
          <ac:chgData name="Jolanta Zięba" userId="9e39635724384930" providerId="Windows Live" clId="Web-{48C0F93B-3410-4A64-ACC1-DE0D27407B52}" dt="2024-09-17T11:31:47.592" v="205" actId="1076"/>
          <ac:spMkLst>
            <pc:docMk/>
            <pc:sldMk cId="2882154547" sldId="293"/>
            <ac:spMk id="24" creationId="{A082492B-B76C-5E98-62BC-EFE461E141C3}"/>
          </ac:spMkLst>
        </pc:spChg>
        <pc:spChg chg="add del">
          <ac:chgData name="Jolanta Zięba" userId="9e39635724384930" providerId="Windows Live" clId="Web-{48C0F93B-3410-4A64-ACC1-DE0D27407B52}" dt="2024-09-17T11:56:56.605" v="467"/>
          <ac:spMkLst>
            <pc:docMk/>
            <pc:sldMk cId="2882154547" sldId="293"/>
            <ac:spMk id="25" creationId="{1830678D-2F6C-2AE1-E29F-F6DE7547E668}"/>
          </ac:spMkLst>
        </pc:spChg>
        <pc:spChg chg="add del mod">
          <ac:chgData name="Jolanta Zięba" userId="9e39635724384930" providerId="Windows Live" clId="Web-{48C0F93B-3410-4A64-ACC1-DE0D27407B52}" dt="2024-09-17T11:57:22.434" v="470"/>
          <ac:spMkLst>
            <pc:docMk/>
            <pc:sldMk cId="2882154547" sldId="293"/>
            <ac:spMk id="26" creationId="{E21320C0-7391-AAD2-C794-D46F3B5D5F48}"/>
          </ac:spMkLst>
        </pc:spChg>
        <pc:spChg chg="add mod">
          <ac:chgData name="Jolanta Zięba" userId="9e39635724384930" providerId="Windows Live" clId="Web-{48C0F93B-3410-4A64-ACC1-DE0D27407B52}" dt="2024-09-17T11:59:34.471" v="510" actId="1076"/>
          <ac:spMkLst>
            <pc:docMk/>
            <pc:sldMk cId="2882154547" sldId="293"/>
            <ac:spMk id="27" creationId="{E7FD4580-AF99-C2E3-4EF4-9D6C9488569B}"/>
          </ac:spMkLst>
        </pc:spChg>
        <pc:picChg chg="add mod ord">
          <ac:chgData name="Jolanta Zięba" userId="9e39635724384930" providerId="Windows Live" clId="Web-{48C0F93B-3410-4A64-ACC1-DE0D27407B52}" dt="2024-09-17T11:34:22.317" v="229" actId="14100"/>
          <ac:picMkLst>
            <pc:docMk/>
            <pc:sldMk cId="2882154547" sldId="293"/>
            <ac:picMk id="12" creationId="{76515836-C92A-C3E4-F9A0-9A524E299BDD}"/>
          </ac:picMkLst>
        </pc:picChg>
      </pc:sldChg>
      <pc:sldChg chg="addSp delSp modSp new">
        <pc:chgData name="Jolanta Zięba" userId="9e39635724384930" providerId="Windows Live" clId="Web-{48C0F93B-3410-4A64-ACC1-DE0D27407B52}" dt="2024-09-17T11:55:46.134" v="465" actId="1076"/>
        <pc:sldMkLst>
          <pc:docMk/>
          <pc:sldMk cId="3646549111" sldId="294"/>
        </pc:sldMkLst>
        <pc:spChg chg="del">
          <ac:chgData name="Jolanta Zięba" userId="9e39635724384930" providerId="Windows Live" clId="Web-{48C0F93B-3410-4A64-ACC1-DE0D27407B52}" dt="2024-09-17T11:38:26.374" v="246"/>
          <ac:spMkLst>
            <pc:docMk/>
            <pc:sldMk cId="3646549111" sldId="294"/>
            <ac:spMk id="2" creationId="{B223F6C9-CC69-2867-6F60-1CCC94D89EF3}"/>
          </ac:spMkLst>
        </pc:spChg>
        <pc:spChg chg="del">
          <ac:chgData name="Jolanta Zięba" userId="9e39635724384930" providerId="Windows Live" clId="Web-{48C0F93B-3410-4A64-ACC1-DE0D27407B52}" dt="2024-09-17T11:38:28.889" v="247"/>
          <ac:spMkLst>
            <pc:docMk/>
            <pc:sldMk cId="3646549111" sldId="294"/>
            <ac:spMk id="3" creationId="{9DC12248-1CFB-2DCA-66FE-A4A20ED07CCC}"/>
          </ac:spMkLst>
        </pc:spChg>
        <pc:spChg chg="del">
          <ac:chgData name="Jolanta Zięba" userId="9e39635724384930" providerId="Windows Live" clId="Web-{48C0F93B-3410-4A64-ACC1-DE0D27407B52}" dt="2024-09-17T11:38:20.920" v="245"/>
          <ac:spMkLst>
            <pc:docMk/>
            <pc:sldMk cId="3646549111" sldId="294"/>
            <ac:spMk id="4" creationId="{129A7299-5E54-C02F-66B7-9526FEC1E313}"/>
          </ac:spMkLst>
        </pc:spChg>
        <pc:spChg chg="add mod">
          <ac:chgData name="Jolanta Zięba" userId="9e39635724384930" providerId="Windows Live" clId="Web-{48C0F93B-3410-4A64-ACC1-DE0D27407B52}" dt="2024-09-17T11:41:27.115" v="270" actId="1076"/>
          <ac:spMkLst>
            <pc:docMk/>
            <pc:sldMk cId="3646549111" sldId="294"/>
            <ac:spMk id="8" creationId="{5EE4A522-9733-82E4-6F19-9C334BBC5261}"/>
          </ac:spMkLst>
        </pc:spChg>
        <pc:spChg chg="add mod">
          <ac:chgData name="Jolanta Zięba" userId="9e39635724384930" providerId="Windows Live" clId="Web-{48C0F93B-3410-4A64-ACC1-DE0D27407B52}" dt="2024-09-17T11:41:47.616" v="275" actId="1076"/>
          <ac:spMkLst>
            <pc:docMk/>
            <pc:sldMk cId="3646549111" sldId="294"/>
            <ac:spMk id="9" creationId="{147A8B44-F510-C6D8-ED8C-C27DB3A99EEE}"/>
          </ac:spMkLst>
        </pc:spChg>
        <pc:spChg chg="add mod">
          <ac:chgData name="Jolanta Zięba" userId="9e39635724384930" providerId="Windows Live" clId="Web-{48C0F93B-3410-4A64-ACC1-DE0D27407B52}" dt="2024-09-17T11:41:58.179" v="278" actId="1076"/>
          <ac:spMkLst>
            <pc:docMk/>
            <pc:sldMk cId="3646549111" sldId="294"/>
            <ac:spMk id="10" creationId="{06F6A7DA-FA32-685F-66DE-890D5C3EC08D}"/>
          </ac:spMkLst>
        </pc:spChg>
        <pc:spChg chg="add mod">
          <ac:chgData name="Jolanta Zięba" userId="9e39635724384930" providerId="Windows Live" clId="Web-{48C0F93B-3410-4A64-ACC1-DE0D27407B52}" dt="2024-09-17T11:41:54.991" v="277" actId="1076"/>
          <ac:spMkLst>
            <pc:docMk/>
            <pc:sldMk cId="3646549111" sldId="294"/>
            <ac:spMk id="11" creationId="{2DC97C63-8183-7A17-0FDE-777A20F17A54}"/>
          </ac:spMkLst>
        </pc:spChg>
        <pc:spChg chg="add mod">
          <ac:chgData name="Jolanta Zięba" userId="9e39635724384930" providerId="Windows Live" clId="Web-{48C0F93B-3410-4A64-ACC1-DE0D27407B52}" dt="2024-09-17T11:41:51.632" v="276" actId="1076"/>
          <ac:spMkLst>
            <pc:docMk/>
            <pc:sldMk cId="3646549111" sldId="294"/>
            <ac:spMk id="12" creationId="{BD55784F-5880-4DFE-AF39-2DCF9809763B}"/>
          </ac:spMkLst>
        </pc:spChg>
        <pc:spChg chg="add mod">
          <ac:chgData name="Jolanta Zięba" userId="9e39635724384930" providerId="Windows Live" clId="Web-{48C0F93B-3410-4A64-ACC1-DE0D27407B52}" dt="2024-09-17T11:46:30.627" v="331" actId="1076"/>
          <ac:spMkLst>
            <pc:docMk/>
            <pc:sldMk cId="3646549111" sldId="294"/>
            <ac:spMk id="13" creationId="{86D81D4B-B42B-ECAC-87F8-2339ACD037A3}"/>
          </ac:spMkLst>
        </pc:spChg>
        <pc:spChg chg="add mod">
          <ac:chgData name="Jolanta Zięba" userId="9e39635724384930" providerId="Windows Live" clId="Web-{48C0F93B-3410-4A64-ACC1-DE0D27407B52}" dt="2024-09-17T11:46:22.643" v="328" actId="1076"/>
          <ac:spMkLst>
            <pc:docMk/>
            <pc:sldMk cId="3646549111" sldId="294"/>
            <ac:spMk id="14" creationId="{6CB1FE05-F02B-27D6-8BB4-4BC21D124308}"/>
          </ac:spMkLst>
        </pc:spChg>
        <pc:spChg chg="add mod">
          <ac:chgData name="Jolanta Zięba" userId="9e39635724384930" providerId="Windows Live" clId="Web-{48C0F93B-3410-4A64-ACC1-DE0D27407B52}" dt="2024-09-17T11:48:38.023" v="357" actId="20577"/>
          <ac:spMkLst>
            <pc:docMk/>
            <pc:sldMk cId="3646549111" sldId="294"/>
            <ac:spMk id="15" creationId="{A2AA605E-54E2-B01A-5FFE-5267C2327BDD}"/>
          </ac:spMkLst>
        </pc:spChg>
        <pc:spChg chg="add mod">
          <ac:chgData name="Jolanta Zięba" userId="9e39635724384930" providerId="Windows Live" clId="Web-{48C0F93B-3410-4A64-ACC1-DE0D27407B52}" dt="2024-09-17T11:50:19.386" v="381" actId="1076"/>
          <ac:spMkLst>
            <pc:docMk/>
            <pc:sldMk cId="3646549111" sldId="294"/>
            <ac:spMk id="16" creationId="{975269B3-4A14-268F-E292-DF37564DF735}"/>
          </ac:spMkLst>
        </pc:spChg>
        <pc:spChg chg="add mod">
          <ac:chgData name="Jolanta Zięba" userId="9e39635724384930" providerId="Windows Live" clId="Web-{48C0F93B-3410-4A64-ACC1-DE0D27407B52}" dt="2024-09-17T11:52:09.438" v="407" actId="1076"/>
          <ac:spMkLst>
            <pc:docMk/>
            <pc:sldMk cId="3646549111" sldId="294"/>
            <ac:spMk id="17" creationId="{6CD6DF55-D22E-CB9E-F63D-5044412822AC}"/>
          </ac:spMkLst>
        </pc:spChg>
        <pc:spChg chg="add mod">
          <ac:chgData name="Jolanta Zięba" userId="9e39635724384930" providerId="Windows Live" clId="Web-{48C0F93B-3410-4A64-ACC1-DE0D27407B52}" dt="2024-09-17T11:55:46.134" v="465" actId="1076"/>
          <ac:spMkLst>
            <pc:docMk/>
            <pc:sldMk cId="3646549111" sldId="294"/>
            <ac:spMk id="18" creationId="{8CCF390D-E66D-4EB1-C9B9-9D6AB353E824}"/>
          </ac:spMkLst>
        </pc:spChg>
        <pc:picChg chg="add mod">
          <ac:chgData name="Jolanta Zięba" userId="9e39635724384930" providerId="Windows Live" clId="Web-{48C0F93B-3410-4A64-ACC1-DE0D27407B52}" dt="2024-09-17T11:39:16.657" v="252" actId="1076"/>
          <ac:picMkLst>
            <pc:docMk/>
            <pc:sldMk cId="3646549111" sldId="294"/>
            <ac:picMk id="6" creationId="{E988868E-1236-C290-6FAE-AA35D406C1C6}"/>
          </ac:picMkLst>
        </pc:picChg>
        <pc:picChg chg="add del mod">
          <ac:chgData name="Jolanta Zięba" userId="9e39635724384930" providerId="Windows Live" clId="Web-{48C0F93B-3410-4A64-ACC1-DE0D27407B52}" dt="2024-09-17T11:39:12.454" v="251"/>
          <ac:picMkLst>
            <pc:docMk/>
            <pc:sldMk cId="3646549111" sldId="294"/>
            <ac:picMk id="7" creationId="{651B9378-A1D4-2E9D-3BA7-96954668C4F3}"/>
          </ac:picMkLst>
        </pc:picChg>
      </pc:sldChg>
      <pc:sldChg chg="addSp delSp modSp new ord">
        <pc:chgData name="Jolanta Zięba" userId="9e39635724384930" providerId="Windows Live" clId="Web-{48C0F93B-3410-4A64-ACC1-DE0D27407B52}" dt="2024-09-17T12:12:16.751" v="602"/>
        <pc:sldMkLst>
          <pc:docMk/>
          <pc:sldMk cId="1276476669" sldId="295"/>
        </pc:sldMkLst>
        <pc:spChg chg="mod">
          <ac:chgData name="Jolanta Zięba" userId="9e39635724384930" providerId="Windows Live" clId="Web-{48C0F93B-3410-4A64-ACC1-DE0D27407B52}" dt="2024-09-17T12:12:08.642" v="601" actId="1076"/>
          <ac:spMkLst>
            <pc:docMk/>
            <pc:sldMk cId="1276476669" sldId="295"/>
            <ac:spMk id="2" creationId="{FA2EE287-2250-AEF0-9980-C8BB6F3461A7}"/>
          </ac:spMkLst>
        </pc:spChg>
        <pc:spChg chg="del">
          <ac:chgData name="Jolanta Zięba" userId="9e39635724384930" providerId="Windows Live" clId="Web-{48C0F93B-3410-4A64-ACC1-DE0D27407B52}" dt="2024-09-17T12:10:16.700" v="588"/>
          <ac:spMkLst>
            <pc:docMk/>
            <pc:sldMk cId="1276476669" sldId="295"/>
            <ac:spMk id="3" creationId="{4025E412-FC3B-CE02-ADF0-467EBE12243F}"/>
          </ac:spMkLst>
        </pc:spChg>
        <pc:spChg chg="del mod">
          <ac:chgData name="Jolanta Zięba" userId="9e39635724384930" providerId="Windows Live" clId="Web-{48C0F93B-3410-4A64-ACC1-DE0D27407B52}" dt="2024-09-17T12:09:12.838" v="563"/>
          <ac:spMkLst>
            <pc:docMk/>
            <pc:sldMk cId="1276476669" sldId="295"/>
            <ac:spMk id="4" creationId="{F0CAAF8D-99EA-4DF0-A44C-4420B43CFD7F}"/>
          </ac:spMkLst>
        </pc:spChg>
        <pc:picChg chg="add mod ord">
          <ac:chgData name="Jolanta Zięba" userId="9e39635724384930" providerId="Windows Live" clId="Web-{48C0F93B-3410-4A64-ACC1-DE0D27407B52}" dt="2024-09-17T12:12:16.751" v="602"/>
          <ac:picMkLst>
            <pc:docMk/>
            <pc:sldMk cId="1276476669" sldId="295"/>
            <ac:picMk id="6" creationId="{8E42DF5F-0966-8B20-D2A9-AC5AFE56330C}"/>
          </ac:picMkLst>
        </pc:picChg>
      </pc:sldChg>
      <pc:sldChg chg="addSp delSp modSp new">
        <pc:chgData name="Jolanta Zięba" userId="9e39635724384930" providerId="Windows Live" clId="Web-{48C0F93B-3410-4A64-ACC1-DE0D27407B52}" dt="2024-09-17T12:14:19.647" v="612" actId="20577"/>
        <pc:sldMkLst>
          <pc:docMk/>
          <pc:sldMk cId="1082530562" sldId="296"/>
        </pc:sldMkLst>
        <pc:spChg chg="del">
          <ac:chgData name="Jolanta Zięba" userId="9e39635724384930" providerId="Windows Live" clId="Web-{48C0F93B-3410-4A64-ACC1-DE0D27407B52}" dt="2024-09-17T12:12:35.658" v="604"/>
          <ac:spMkLst>
            <pc:docMk/>
            <pc:sldMk cId="1082530562" sldId="296"/>
            <ac:spMk id="3" creationId="{98928DC2-7789-D1F5-B6B6-B1547F3B9576}"/>
          </ac:spMkLst>
        </pc:spChg>
        <pc:spChg chg="del">
          <ac:chgData name="Jolanta Zięba" userId="9e39635724384930" providerId="Windows Live" clId="Web-{48C0F93B-3410-4A64-ACC1-DE0D27407B52}" dt="2024-09-17T12:12:41.284" v="605"/>
          <ac:spMkLst>
            <pc:docMk/>
            <pc:sldMk cId="1082530562" sldId="296"/>
            <ac:spMk id="4" creationId="{C34B6789-9D80-F82B-B596-4A23A07B9FB2}"/>
          </ac:spMkLst>
        </pc:spChg>
        <pc:spChg chg="add del">
          <ac:chgData name="Jolanta Zięba" userId="9e39635724384930" providerId="Windows Live" clId="Web-{48C0F93B-3410-4A64-ACC1-DE0D27407B52}" dt="2024-09-17T12:12:50.003" v="607"/>
          <ac:spMkLst>
            <pc:docMk/>
            <pc:sldMk cId="1082530562" sldId="296"/>
            <ac:spMk id="5" creationId="{C34B6789-9D80-F82B-B596-4A23A07B9FB2}"/>
          </ac:spMkLst>
        </pc:spChg>
        <pc:spChg chg="add mod">
          <ac:chgData name="Jolanta Zięba" userId="9e39635724384930" providerId="Windows Live" clId="Web-{48C0F93B-3410-4A64-ACC1-DE0D27407B52}" dt="2024-09-17T12:14:19.647" v="612" actId="20577"/>
          <ac:spMkLst>
            <pc:docMk/>
            <pc:sldMk cId="1082530562" sldId="296"/>
            <ac:spMk id="8" creationId="{D6E6496B-B5EC-51D9-6486-7C895766292C}"/>
          </ac:spMkLst>
        </pc:spChg>
        <pc:picChg chg="add">
          <ac:chgData name="Jolanta Zięba" userId="9e39635724384930" providerId="Windows Live" clId="Web-{48C0F93B-3410-4A64-ACC1-DE0D27407B52}" dt="2024-09-17T12:12:58.456" v="608"/>
          <ac:picMkLst>
            <pc:docMk/>
            <pc:sldMk cId="1082530562" sldId="296"/>
            <ac:picMk id="7" creationId="{60E7128A-7DC3-EE3C-34CE-395E4FC1FF02}"/>
          </ac:picMkLst>
        </pc:picChg>
      </pc:sldChg>
      <pc:sldChg chg="addSp delSp modSp new">
        <pc:chgData name="Jolanta Zięba" userId="9e39635724384930" providerId="Windows Live" clId="Web-{48C0F93B-3410-4A64-ACC1-DE0D27407B52}" dt="2024-09-17T12:26:14.003" v="721" actId="20577"/>
        <pc:sldMkLst>
          <pc:docMk/>
          <pc:sldMk cId="1927499011" sldId="297"/>
        </pc:sldMkLst>
        <pc:spChg chg="mod">
          <ac:chgData name="Jolanta Zięba" userId="9e39635724384930" providerId="Windows Live" clId="Web-{48C0F93B-3410-4A64-ACC1-DE0D27407B52}" dt="2024-09-17T12:26:14.003" v="721" actId="20577"/>
          <ac:spMkLst>
            <pc:docMk/>
            <pc:sldMk cId="1927499011" sldId="297"/>
            <ac:spMk id="2" creationId="{5CA2ACBE-8023-119C-E0DA-7231D07B9727}"/>
          </ac:spMkLst>
        </pc:spChg>
        <pc:spChg chg="del">
          <ac:chgData name="Jolanta Zięba" userId="9e39635724384930" providerId="Windows Live" clId="Web-{48C0F93B-3410-4A64-ACC1-DE0D27407B52}" dt="2024-09-17T12:15:39.244" v="623"/>
          <ac:spMkLst>
            <pc:docMk/>
            <pc:sldMk cId="1927499011" sldId="297"/>
            <ac:spMk id="3" creationId="{171FB348-4722-2CB2-DA7D-5F95462692F3}"/>
          </ac:spMkLst>
        </pc:spChg>
        <pc:spChg chg="del">
          <ac:chgData name="Jolanta Zięba" userId="9e39635724384930" providerId="Windows Live" clId="Web-{48C0F93B-3410-4A64-ACC1-DE0D27407B52}" dt="2024-09-17T12:15:35.337" v="622"/>
          <ac:spMkLst>
            <pc:docMk/>
            <pc:sldMk cId="1927499011" sldId="297"/>
            <ac:spMk id="4" creationId="{7DB06D07-8D37-512B-5FF7-201724CEE25E}"/>
          </ac:spMkLst>
        </pc:spChg>
        <pc:graphicFrameChg chg="add mod modGraphic">
          <ac:chgData name="Jolanta Zięba" userId="9e39635724384930" providerId="Windows Live" clId="Web-{48C0F93B-3410-4A64-ACC1-DE0D27407B52}" dt="2024-09-17T12:24:15.046" v="694"/>
          <ac:graphicFrameMkLst>
            <pc:docMk/>
            <pc:sldMk cId="1927499011" sldId="297"/>
            <ac:graphicFrameMk id="7" creationId="{44B3E9F0-DAA4-3B66-EC8D-ADDD5B2B2EAA}"/>
          </ac:graphicFrameMkLst>
        </pc:graphicFrameChg>
        <pc:picChg chg="add mod">
          <ac:chgData name="Jolanta Zięba" userId="9e39635724384930" providerId="Windows Live" clId="Web-{48C0F93B-3410-4A64-ACC1-DE0D27407B52}" dt="2024-09-17T12:24:30.452" v="696" actId="1076"/>
          <ac:picMkLst>
            <pc:docMk/>
            <pc:sldMk cId="1927499011" sldId="297"/>
            <ac:picMk id="5" creationId="{2A5599DA-1F4C-94CF-0C1C-39EB9F57FA2C}"/>
          </ac:picMkLst>
        </pc:picChg>
      </pc:sldChg>
      <pc:sldChg chg="addSp delSp modSp new">
        <pc:chgData name="Jolanta Zięba" userId="9e39635724384930" providerId="Windows Live" clId="Web-{48C0F93B-3410-4A64-ACC1-DE0D27407B52}" dt="2024-09-17T12:25:54.409" v="713" actId="20577"/>
        <pc:sldMkLst>
          <pc:docMk/>
          <pc:sldMk cId="936972248" sldId="298"/>
        </pc:sldMkLst>
        <pc:spChg chg="mod">
          <ac:chgData name="Jolanta Zięba" userId="9e39635724384930" providerId="Windows Live" clId="Web-{48C0F93B-3410-4A64-ACC1-DE0D27407B52}" dt="2024-09-17T12:25:54.409" v="713" actId="20577"/>
          <ac:spMkLst>
            <pc:docMk/>
            <pc:sldMk cId="936972248" sldId="298"/>
            <ac:spMk id="2" creationId="{A87A4797-CFA8-4A2F-9449-188DAC58037E}"/>
          </ac:spMkLst>
        </pc:spChg>
        <pc:spChg chg="del">
          <ac:chgData name="Jolanta Zięba" userId="9e39635724384930" providerId="Windows Live" clId="Web-{48C0F93B-3410-4A64-ACC1-DE0D27407B52}" dt="2024-09-17T12:20:42.209" v="647"/>
          <ac:spMkLst>
            <pc:docMk/>
            <pc:sldMk cId="936972248" sldId="298"/>
            <ac:spMk id="3" creationId="{F3BE01B9-46D9-D8C9-8EA4-6514CA5746BE}"/>
          </ac:spMkLst>
        </pc:spChg>
        <pc:spChg chg="del">
          <ac:chgData name="Jolanta Zięba" userId="9e39635724384930" providerId="Windows Live" clId="Web-{48C0F93B-3410-4A64-ACC1-DE0D27407B52}" dt="2024-09-17T12:20:50.787" v="648"/>
          <ac:spMkLst>
            <pc:docMk/>
            <pc:sldMk cId="936972248" sldId="298"/>
            <ac:spMk id="4" creationId="{87AB6FBC-D6C6-4BE8-AA3A-D9335157DD38}"/>
          </ac:spMkLst>
        </pc:spChg>
        <pc:graphicFrameChg chg="add mod modGraphic">
          <ac:chgData name="Jolanta Zięba" userId="9e39635724384930" providerId="Windows Live" clId="Web-{48C0F93B-3410-4A64-ACC1-DE0D27407B52}" dt="2024-09-17T12:23:35.700" v="677"/>
          <ac:graphicFrameMkLst>
            <pc:docMk/>
            <pc:sldMk cId="936972248" sldId="298"/>
            <ac:graphicFrameMk id="7" creationId="{44C4E33F-F234-6538-7188-70893C06DA95}"/>
          </ac:graphicFrameMkLst>
        </pc:graphicFrameChg>
        <pc:picChg chg="add mod">
          <ac:chgData name="Jolanta Zięba" userId="9e39635724384930" providerId="Windows Live" clId="Web-{48C0F93B-3410-4A64-ACC1-DE0D27407B52}" dt="2024-09-17T12:22:34.104" v="658" actId="14100"/>
          <ac:picMkLst>
            <pc:docMk/>
            <pc:sldMk cId="936972248" sldId="298"/>
            <ac:picMk id="5" creationId="{089B6BFC-AB89-5C75-EAE9-024FED3123E9}"/>
          </ac:picMkLst>
        </pc:picChg>
      </pc:sldChg>
      <pc:sldChg chg="addSp delSp modSp new">
        <pc:chgData name="Jolanta Zięba" userId="9e39635724384930" providerId="Windows Live" clId="Web-{48C0F93B-3410-4A64-ACC1-DE0D27407B52}" dt="2024-09-17T12:33:44.615" v="790" actId="14100"/>
        <pc:sldMkLst>
          <pc:docMk/>
          <pc:sldMk cId="2269413847" sldId="299"/>
        </pc:sldMkLst>
        <pc:spChg chg="mod">
          <ac:chgData name="Jolanta Zięba" userId="9e39635724384930" providerId="Windows Live" clId="Web-{48C0F93B-3410-4A64-ACC1-DE0D27407B52}" dt="2024-09-17T12:33:44.615" v="790" actId="14100"/>
          <ac:spMkLst>
            <pc:docMk/>
            <pc:sldMk cId="2269413847" sldId="299"/>
            <ac:spMk id="2" creationId="{ED210F35-D241-B9EA-C792-99862D2424A0}"/>
          </ac:spMkLst>
        </pc:spChg>
        <pc:spChg chg="del">
          <ac:chgData name="Jolanta Zięba" userId="9e39635724384930" providerId="Windows Live" clId="Web-{48C0F93B-3410-4A64-ACC1-DE0D27407B52}" dt="2024-09-17T12:27:54.992" v="723"/>
          <ac:spMkLst>
            <pc:docMk/>
            <pc:sldMk cId="2269413847" sldId="299"/>
            <ac:spMk id="3" creationId="{F904E33A-A847-7104-777C-574CB70EEF4D}"/>
          </ac:spMkLst>
        </pc:spChg>
        <pc:spChg chg="del mod">
          <ac:chgData name="Jolanta Zięba" userId="9e39635724384930" providerId="Windows Live" clId="Web-{48C0F93B-3410-4A64-ACC1-DE0D27407B52}" dt="2024-09-17T12:31:56.923" v="775"/>
          <ac:spMkLst>
            <pc:docMk/>
            <pc:sldMk cId="2269413847" sldId="299"/>
            <ac:spMk id="4" creationId="{9BD0F2CB-6F06-31F0-B3E5-F00F46407221}"/>
          </ac:spMkLst>
        </pc:spChg>
        <pc:graphicFrameChg chg="add mod ord modGraphic">
          <ac:chgData name="Jolanta Zięba" userId="9e39635724384930" providerId="Windows Live" clId="Web-{48C0F93B-3410-4A64-ACC1-DE0D27407B52}" dt="2024-09-17T12:32:10.377" v="781"/>
          <ac:graphicFrameMkLst>
            <pc:docMk/>
            <pc:sldMk cId="2269413847" sldId="299"/>
            <ac:graphicFrameMk id="6" creationId="{8646B2EF-1DC0-1B23-BFD7-A02830F8CEE6}"/>
          </ac:graphicFrameMkLst>
        </pc:graphicFrameChg>
      </pc:sldChg>
      <pc:sldChg chg="addSp delSp modSp new">
        <pc:chgData name="Jolanta Zięba" userId="9e39635724384930" providerId="Windows Live" clId="Web-{48C0F93B-3410-4A64-ACC1-DE0D27407B52}" dt="2024-09-17T12:55:32.636" v="812" actId="1076"/>
        <pc:sldMkLst>
          <pc:docMk/>
          <pc:sldMk cId="1148153281" sldId="300"/>
        </pc:sldMkLst>
        <pc:spChg chg="del">
          <ac:chgData name="Jolanta Zięba" userId="9e39635724384930" providerId="Windows Live" clId="Web-{48C0F93B-3410-4A64-ACC1-DE0D27407B52}" dt="2024-09-17T12:46:15.817" v="795"/>
          <ac:spMkLst>
            <pc:docMk/>
            <pc:sldMk cId="1148153281" sldId="300"/>
            <ac:spMk id="3" creationId="{4252CA43-FE28-1B42-A7D8-BF000260B1BB}"/>
          </ac:spMkLst>
        </pc:spChg>
        <pc:spChg chg="del">
          <ac:chgData name="Jolanta Zięba" userId="9e39635724384930" providerId="Windows Live" clId="Web-{48C0F93B-3410-4A64-ACC1-DE0D27407B52}" dt="2024-09-17T12:46:06.363" v="793"/>
          <ac:spMkLst>
            <pc:docMk/>
            <pc:sldMk cId="1148153281" sldId="300"/>
            <ac:spMk id="4" creationId="{DEF943B8-3452-92DC-4479-498F8EC7C6CE}"/>
          </ac:spMkLst>
        </pc:spChg>
        <pc:graphicFrameChg chg="add del">
          <ac:chgData name="Jolanta Zięba" userId="9e39635724384930" providerId="Windows Live" clId="Web-{48C0F93B-3410-4A64-ACC1-DE0D27407B52}" dt="2024-09-17T12:46:11.942" v="794"/>
          <ac:graphicFrameMkLst>
            <pc:docMk/>
            <pc:sldMk cId="1148153281" sldId="300"/>
            <ac:graphicFrameMk id="5" creationId="{D184ED49-52CB-6A96-B803-EE7BF82630C6}"/>
          </ac:graphicFrameMkLst>
        </pc:graphicFrameChg>
        <pc:graphicFrameChg chg="add del">
          <ac:chgData name="Jolanta Zięba" userId="9e39635724384930" providerId="Windows Live" clId="Web-{48C0F93B-3410-4A64-ACC1-DE0D27407B52}" dt="2024-09-17T12:47:39.539" v="797"/>
          <ac:graphicFrameMkLst>
            <pc:docMk/>
            <pc:sldMk cId="1148153281" sldId="300"/>
            <ac:graphicFrameMk id="6" creationId="{D184ED49-52CB-6A96-B803-EE7BF82630C6}"/>
          </ac:graphicFrameMkLst>
        </pc:graphicFrameChg>
        <pc:graphicFrameChg chg="add del mod">
          <ac:chgData name="Jolanta Zięba" userId="9e39635724384930" providerId="Windows Live" clId="Web-{48C0F93B-3410-4A64-ACC1-DE0D27407B52}" dt="2024-09-17T12:52:15.550" v="802"/>
          <ac:graphicFrameMkLst>
            <pc:docMk/>
            <pc:sldMk cId="1148153281" sldId="300"/>
            <ac:graphicFrameMk id="7" creationId="{D184ED49-52CB-6A96-B803-EE7BF82630C6}"/>
          </ac:graphicFrameMkLst>
        </pc:graphicFrameChg>
        <pc:picChg chg="add mod modCrop">
          <ac:chgData name="Jolanta Zięba" userId="9e39635724384930" providerId="Windows Live" clId="Web-{48C0F93B-3410-4A64-ACC1-DE0D27407B52}" dt="2024-09-17T12:55:32.636" v="812" actId="1076"/>
          <ac:picMkLst>
            <pc:docMk/>
            <pc:sldMk cId="1148153281" sldId="300"/>
            <ac:picMk id="8" creationId="{7E3B93D1-984F-53D6-ABA9-0F6161F78ED9}"/>
          </ac:picMkLst>
        </pc:picChg>
      </pc:sldChg>
    </pc:docChg>
  </pc:docChgLst>
  <pc:docChgLst>
    <pc:chgData name="Jolanta Zięba" userId="9e39635724384930" providerId="Windows Live" clId="Web-{C1FA9BC8-9508-4142-BF9A-934CB6ED2CA6}"/>
    <pc:docChg chg="addSld delSld modSld sldOrd">
      <pc:chgData name="Jolanta Zięba" userId="9e39635724384930" providerId="Windows Live" clId="Web-{C1FA9BC8-9508-4142-BF9A-934CB6ED2CA6}" dt="2024-09-17T16:21:33.277" v="1202" actId="1076"/>
      <pc:docMkLst>
        <pc:docMk/>
      </pc:docMkLst>
      <pc:sldChg chg="modSp">
        <pc:chgData name="Jolanta Zięba" userId="9e39635724384930" providerId="Windows Live" clId="Web-{C1FA9BC8-9508-4142-BF9A-934CB6ED2CA6}" dt="2024-09-17T15:33:01.612" v="826" actId="1076"/>
        <pc:sldMkLst>
          <pc:docMk/>
          <pc:sldMk cId="0" sldId="285"/>
        </pc:sldMkLst>
        <pc:picChg chg="mod">
          <ac:chgData name="Jolanta Zięba" userId="9e39635724384930" providerId="Windows Live" clId="Web-{C1FA9BC8-9508-4142-BF9A-934CB6ED2CA6}" dt="2024-09-17T15:33:01.612" v="826" actId="1076"/>
          <ac:picMkLst>
            <pc:docMk/>
            <pc:sldMk cId="0" sldId="285"/>
            <ac:picMk id="4098" creationId="{EA10A11C-44EC-FFBC-AADB-2030F973AAE3}"/>
          </ac:picMkLst>
        </pc:picChg>
      </pc:sldChg>
      <pc:sldChg chg="modSp">
        <pc:chgData name="Jolanta Zięba" userId="9e39635724384930" providerId="Windows Live" clId="Web-{C1FA9BC8-9508-4142-BF9A-934CB6ED2CA6}" dt="2024-09-17T16:21:33.277" v="1202" actId="1076"/>
        <pc:sldMkLst>
          <pc:docMk/>
          <pc:sldMk cId="0" sldId="287"/>
        </pc:sldMkLst>
        <pc:spChg chg="mod">
          <ac:chgData name="Jolanta Zięba" userId="9e39635724384930" providerId="Windows Live" clId="Web-{C1FA9BC8-9508-4142-BF9A-934CB6ED2CA6}" dt="2024-09-17T15:30:48.357" v="821" actId="20577"/>
          <ac:spMkLst>
            <pc:docMk/>
            <pc:sldMk cId="0" sldId="287"/>
            <ac:spMk id="8" creationId="{DB0949ED-4AC0-4006-A7AB-50906078466B}"/>
          </ac:spMkLst>
        </pc:spChg>
        <pc:spChg chg="mod">
          <ac:chgData name="Jolanta Zięba" userId="9e39635724384930" providerId="Windows Live" clId="Web-{C1FA9BC8-9508-4142-BF9A-934CB6ED2CA6}" dt="2024-09-17T15:31:14.765" v="823"/>
          <ac:spMkLst>
            <pc:docMk/>
            <pc:sldMk cId="0" sldId="287"/>
            <ac:spMk id="3074" creationId="{83D17DF3-34A0-8EF6-6A12-3610619901B7}"/>
          </ac:spMkLst>
        </pc:spChg>
        <pc:picChg chg="mod">
          <ac:chgData name="Jolanta Zięba" userId="9e39635724384930" providerId="Windows Live" clId="Web-{C1FA9BC8-9508-4142-BF9A-934CB6ED2CA6}" dt="2024-09-17T16:21:33.277" v="1202" actId="1076"/>
          <ac:picMkLst>
            <pc:docMk/>
            <pc:sldMk cId="0" sldId="287"/>
            <ac:picMk id="3077" creationId="{5201E1EB-DB8C-684C-9C3E-7A8EDAEEB3FB}"/>
          </ac:picMkLst>
        </pc:picChg>
      </pc:sldChg>
      <pc:sldChg chg="addSp delSp modSp del">
        <pc:chgData name="Jolanta Zięba" userId="9e39635724384930" providerId="Windows Live" clId="Web-{C1FA9BC8-9508-4142-BF9A-934CB6ED2CA6}" dt="2024-09-17T15:11:37.270" v="590"/>
        <pc:sldMkLst>
          <pc:docMk/>
          <pc:sldMk cId="2247778266" sldId="288"/>
        </pc:sldMkLst>
        <pc:spChg chg="del">
          <ac:chgData name="Jolanta Zięba" userId="9e39635724384930" providerId="Windows Live" clId="Web-{C1FA9BC8-9508-4142-BF9A-934CB6ED2CA6}" dt="2024-09-17T13:15:10.427" v="14"/>
          <ac:spMkLst>
            <pc:docMk/>
            <pc:sldMk cId="2247778266" sldId="288"/>
            <ac:spMk id="2" creationId="{8AB98817-9970-097B-BD22-0596937E524B}"/>
          </ac:spMkLst>
        </pc:spChg>
        <pc:spChg chg="del mod">
          <ac:chgData name="Jolanta Zięba" userId="9e39635724384930" providerId="Windows Live" clId="Web-{C1FA9BC8-9508-4142-BF9A-934CB6ED2CA6}" dt="2024-09-17T13:14:28.629" v="9"/>
          <ac:spMkLst>
            <pc:docMk/>
            <pc:sldMk cId="2247778266" sldId="288"/>
            <ac:spMk id="4" creationId="{AD6CA180-CD62-1C37-F49D-1460E9F19BB5}"/>
          </ac:spMkLst>
        </pc:spChg>
        <pc:spChg chg="del">
          <ac:chgData name="Jolanta Zięba" userId="9e39635724384930" providerId="Windows Live" clId="Web-{C1FA9BC8-9508-4142-BF9A-934CB6ED2CA6}" dt="2024-09-17T13:14:04.316" v="6"/>
          <ac:spMkLst>
            <pc:docMk/>
            <pc:sldMk cId="2247778266" sldId="288"/>
            <ac:spMk id="6" creationId="{4EDB960F-7A90-B546-7D56-907EED1D8366}"/>
          </ac:spMkLst>
        </pc:spChg>
        <pc:picChg chg="add mod ord">
          <ac:chgData name="Jolanta Zięba" userId="9e39635724384930" providerId="Windows Live" clId="Web-{C1FA9BC8-9508-4142-BF9A-934CB6ED2CA6}" dt="2024-09-17T13:15:17.537" v="16" actId="14100"/>
          <ac:picMkLst>
            <pc:docMk/>
            <pc:sldMk cId="2247778266" sldId="288"/>
            <ac:picMk id="3" creationId="{95208411-F18C-7C86-C708-FCEF1F18E468}"/>
          </ac:picMkLst>
        </pc:picChg>
      </pc:sldChg>
      <pc:sldChg chg="addSp delSp modSp">
        <pc:chgData name="Jolanta Zięba" userId="9e39635724384930" providerId="Windows Live" clId="Web-{C1FA9BC8-9508-4142-BF9A-934CB6ED2CA6}" dt="2024-09-17T15:52:30.731" v="1030" actId="20577"/>
        <pc:sldMkLst>
          <pc:docMk/>
          <pc:sldMk cId="359717678" sldId="289"/>
        </pc:sldMkLst>
        <pc:spChg chg="mod">
          <ac:chgData name="Jolanta Zięba" userId="9e39635724384930" providerId="Windows Live" clId="Web-{C1FA9BC8-9508-4142-BF9A-934CB6ED2CA6}" dt="2024-09-17T15:35:16.961" v="836" actId="20577"/>
          <ac:spMkLst>
            <pc:docMk/>
            <pc:sldMk cId="359717678" sldId="289"/>
            <ac:spMk id="2" creationId="{A8747746-FB2A-3149-2CC1-5F5AF9033DD3}"/>
          </ac:spMkLst>
        </pc:spChg>
        <pc:spChg chg="mod">
          <ac:chgData name="Jolanta Zięba" userId="9e39635724384930" providerId="Windows Live" clId="Web-{C1FA9BC8-9508-4142-BF9A-934CB6ED2CA6}" dt="2024-09-17T15:40:52.097" v="872" actId="1076"/>
          <ac:spMkLst>
            <pc:docMk/>
            <pc:sldMk cId="359717678" sldId="289"/>
            <ac:spMk id="3" creationId="{4654CE09-EE6A-4A7D-D444-385490E84ECE}"/>
          </ac:spMkLst>
        </pc:spChg>
        <pc:spChg chg="mod">
          <ac:chgData name="Jolanta Zięba" userId="9e39635724384930" providerId="Windows Live" clId="Web-{C1FA9BC8-9508-4142-BF9A-934CB6ED2CA6}" dt="2024-09-17T15:52:30.731" v="1030" actId="20577"/>
          <ac:spMkLst>
            <pc:docMk/>
            <pc:sldMk cId="359717678" sldId="289"/>
            <ac:spMk id="4" creationId="{189D6994-BBEE-37CF-AB53-844A5C18B3AC}"/>
          </ac:spMkLst>
        </pc:spChg>
        <pc:spChg chg="mod">
          <ac:chgData name="Jolanta Zięba" userId="9e39635724384930" providerId="Windows Live" clId="Web-{C1FA9BC8-9508-4142-BF9A-934CB6ED2CA6}" dt="2024-09-17T15:40:37.675" v="868" actId="1076"/>
          <ac:spMkLst>
            <pc:docMk/>
            <pc:sldMk cId="359717678" sldId="289"/>
            <ac:spMk id="7" creationId="{B1D05109-67CD-32EB-783B-46044F89C216}"/>
          </ac:spMkLst>
        </pc:spChg>
        <pc:spChg chg="mod">
          <ac:chgData name="Jolanta Zięba" userId="9e39635724384930" providerId="Windows Live" clId="Web-{C1FA9BC8-9508-4142-BF9A-934CB6ED2CA6}" dt="2024-09-17T15:40:12.565" v="862" actId="1076"/>
          <ac:spMkLst>
            <pc:docMk/>
            <pc:sldMk cId="359717678" sldId="289"/>
            <ac:spMk id="8" creationId="{BA957BD1-6160-11FD-9A83-332E95AA6203}"/>
          </ac:spMkLst>
        </pc:spChg>
        <pc:spChg chg="mod">
          <ac:chgData name="Jolanta Zięba" userId="9e39635724384930" providerId="Windows Live" clId="Web-{C1FA9BC8-9508-4142-BF9A-934CB6ED2CA6}" dt="2024-09-17T15:51:06.447" v="1013" actId="14100"/>
          <ac:spMkLst>
            <pc:docMk/>
            <pc:sldMk cId="359717678" sldId="289"/>
            <ac:spMk id="10" creationId="{6C5A04A2-2A73-472B-F8B6-854624324BED}"/>
          </ac:spMkLst>
        </pc:spChg>
        <pc:spChg chg="mod">
          <ac:chgData name="Jolanta Zięba" userId="9e39635724384930" providerId="Windows Live" clId="Web-{C1FA9BC8-9508-4142-BF9A-934CB6ED2CA6}" dt="2024-09-17T15:42:49.726" v="914" actId="20577"/>
          <ac:spMkLst>
            <pc:docMk/>
            <pc:sldMk cId="359717678" sldId="289"/>
            <ac:spMk id="12" creationId="{C2FC3466-17F6-071A-AB33-FA077425D06B}"/>
          </ac:spMkLst>
        </pc:spChg>
        <pc:spChg chg="mod">
          <ac:chgData name="Jolanta Zięba" userId="9e39635724384930" providerId="Windows Live" clId="Web-{C1FA9BC8-9508-4142-BF9A-934CB6ED2CA6}" dt="2024-09-17T15:42:54.617" v="915" actId="20577"/>
          <ac:spMkLst>
            <pc:docMk/>
            <pc:sldMk cId="359717678" sldId="289"/>
            <ac:spMk id="13" creationId="{EC529CED-42E2-6599-149B-EC7375731334}"/>
          </ac:spMkLst>
        </pc:spChg>
        <pc:spChg chg="mod">
          <ac:chgData name="Jolanta Zięba" userId="9e39635724384930" providerId="Windows Live" clId="Web-{C1FA9BC8-9508-4142-BF9A-934CB6ED2CA6}" dt="2024-09-17T15:42:58.774" v="916" actId="20577"/>
          <ac:spMkLst>
            <pc:docMk/>
            <pc:sldMk cId="359717678" sldId="289"/>
            <ac:spMk id="14" creationId="{A890C520-E149-12A0-02C6-FBF93B6B41C1}"/>
          </ac:spMkLst>
        </pc:spChg>
        <pc:spChg chg="mod">
          <ac:chgData name="Jolanta Zięba" userId="9e39635724384930" providerId="Windows Live" clId="Web-{C1FA9BC8-9508-4142-BF9A-934CB6ED2CA6}" dt="2024-09-17T15:43:07.305" v="918" actId="14100"/>
          <ac:spMkLst>
            <pc:docMk/>
            <pc:sldMk cId="359717678" sldId="289"/>
            <ac:spMk id="15" creationId="{B42CF7FF-0CB9-04F0-EDB3-6966948D2C01}"/>
          </ac:spMkLst>
        </pc:spChg>
        <pc:spChg chg="mod">
          <ac:chgData name="Jolanta Zięba" userId="9e39635724384930" providerId="Windows Live" clId="Web-{C1FA9BC8-9508-4142-BF9A-934CB6ED2CA6}" dt="2024-09-17T15:51:10.635" v="1014" actId="1076"/>
          <ac:spMkLst>
            <pc:docMk/>
            <pc:sldMk cId="359717678" sldId="289"/>
            <ac:spMk id="16" creationId="{42DA5FF3-C4D5-7327-F65E-B6177883038A}"/>
          </ac:spMkLst>
        </pc:spChg>
        <pc:spChg chg="mod">
          <ac:chgData name="Jolanta Zięba" userId="9e39635724384930" providerId="Windows Live" clId="Web-{C1FA9BC8-9508-4142-BF9A-934CB6ED2CA6}" dt="2024-09-17T15:51:14.838" v="1015" actId="14100"/>
          <ac:spMkLst>
            <pc:docMk/>
            <pc:sldMk cId="359717678" sldId="289"/>
            <ac:spMk id="17" creationId="{4FC109E6-4626-16AE-A3EC-153CC1661357}"/>
          </ac:spMkLst>
        </pc:spChg>
        <pc:spChg chg="del mod">
          <ac:chgData name="Jolanta Zięba" userId="9e39635724384930" providerId="Windows Live" clId="Web-{C1FA9BC8-9508-4142-BF9A-934CB6ED2CA6}" dt="2024-09-17T15:45:34.201" v="939"/>
          <ac:spMkLst>
            <pc:docMk/>
            <pc:sldMk cId="359717678" sldId="289"/>
            <ac:spMk id="18" creationId="{535812B4-94F3-4C43-7311-6E172545BB2E}"/>
          </ac:spMkLst>
        </pc:spChg>
        <pc:spChg chg="del mod">
          <ac:chgData name="Jolanta Zięba" userId="9e39635724384930" providerId="Windows Live" clId="Web-{C1FA9BC8-9508-4142-BF9A-934CB6ED2CA6}" dt="2024-09-17T15:45:43.217" v="941"/>
          <ac:spMkLst>
            <pc:docMk/>
            <pc:sldMk cId="359717678" sldId="289"/>
            <ac:spMk id="20" creationId="{4A193A7F-2C85-AD5A-A309-468A83450B15}"/>
          </ac:spMkLst>
        </pc:spChg>
        <pc:spChg chg="mod">
          <ac:chgData name="Jolanta Zięba" userId="9e39635724384930" providerId="Windows Live" clId="Web-{C1FA9BC8-9508-4142-BF9A-934CB6ED2CA6}" dt="2024-09-17T15:51:59.386" v="1024" actId="1076"/>
          <ac:spMkLst>
            <pc:docMk/>
            <pc:sldMk cId="359717678" sldId="289"/>
            <ac:spMk id="21" creationId="{758DBCC0-F97E-549B-8BDF-6EC984F6B1E4}"/>
          </ac:spMkLst>
        </pc:spChg>
        <pc:spChg chg="mod">
          <ac:chgData name="Jolanta Zięba" userId="9e39635724384930" providerId="Windows Live" clId="Web-{C1FA9BC8-9508-4142-BF9A-934CB6ED2CA6}" dt="2024-09-17T15:52:07.684" v="1026" actId="20577"/>
          <ac:spMkLst>
            <pc:docMk/>
            <pc:sldMk cId="359717678" sldId="289"/>
            <ac:spMk id="23" creationId="{CA8D1707-9052-B3FF-DA9D-61C6FB5F7132}"/>
          </ac:spMkLst>
        </pc:spChg>
        <pc:spChg chg="add mod">
          <ac:chgData name="Jolanta Zięba" userId="9e39635724384930" providerId="Windows Live" clId="Web-{C1FA9BC8-9508-4142-BF9A-934CB6ED2CA6}" dt="2024-09-17T15:45:19.654" v="937" actId="1076"/>
          <ac:spMkLst>
            <pc:docMk/>
            <pc:sldMk cId="359717678" sldId="289"/>
            <ac:spMk id="24" creationId="{93CC5E5E-C37C-ABCF-012F-7B4C8F0C0760}"/>
          </ac:spMkLst>
        </pc:spChg>
        <pc:spChg chg="mod">
          <ac:chgData name="Jolanta Zięba" userId="9e39635724384930" providerId="Windows Live" clId="Web-{C1FA9BC8-9508-4142-BF9A-934CB6ED2CA6}" dt="2024-09-17T15:41:06.238" v="874" actId="1076"/>
          <ac:spMkLst>
            <pc:docMk/>
            <pc:sldMk cId="359717678" sldId="289"/>
            <ac:spMk id="26" creationId="{CD985F42-B82B-76D3-7982-F6ECE7015AD2}"/>
          </ac:spMkLst>
        </pc:spChg>
        <pc:spChg chg="mod">
          <ac:chgData name="Jolanta Zięba" userId="9e39635724384930" providerId="Windows Live" clId="Web-{C1FA9BC8-9508-4142-BF9A-934CB6ED2CA6}" dt="2024-09-17T15:52:17.606" v="1028" actId="20577"/>
          <ac:spMkLst>
            <pc:docMk/>
            <pc:sldMk cId="359717678" sldId="289"/>
            <ac:spMk id="27" creationId="{F7948648-BA7A-6357-903E-E2443DA1565F}"/>
          </ac:spMkLst>
        </pc:spChg>
        <pc:spChg chg="add mod">
          <ac:chgData name="Jolanta Zięba" userId="9e39635724384930" providerId="Windows Live" clId="Web-{C1FA9BC8-9508-4142-BF9A-934CB6ED2CA6}" dt="2024-09-17T15:45:25.794" v="938" actId="1076"/>
          <ac:spMkLst>
            <pc:docMk/>
            <pc:sldMk cId="359717678" sldId="289"/>
            <ac:spMk id="28" creationId="{D2CEF6EA-F434-94F7-F839-79F9BBAAAE25}"/>
          </ac:spMkLst>
        </pc:spChg>
        <pc:picChg chg="add">
          <ac:chgData name="Jolanta Zięba" userId="9e39635724384930" providerId="Windows Live" clId="Web-{C1FA9BC8-9508-4142-BF9A-934CB6ED2CA6}" dt="2024-09-17T15:26:17.582" v="724"/>
          <ac:picMkLst>
            <pc:docMk/>
            <pc:sldMk cId="359717678" sldId="289"/>
            <ac:picMk id="11" creationId="{1949998B-A748-DCF2-EF6B-5F7F052A4C36}"/>
          </ac:picMkLst>
        </pc:picChg>
      </pc:sldChg>
      <pc:sldChg chg="del">
        <pc:chgData name="Jolanta Zięba" userId="9e39635724384930" providerId="Windows Live" clId="Web-{C1FA9BC8-9508-4142-BF9A-934CB6ED2CA6}" dt="2024-09-17T15:31:57.563" v="824"/>
        <pc:sldMkLst>
          <pc:docMk/>
          <pc:sldMk cId="3330201753" sldId="290"/>
        </pc:sldMkLst>
      </pc:sldChg>
      <pc:sldChg chg="del">
        <pc:chgData name="Jolanta Zięba" userId="9e39635724384930" providerId="Windows Live" clId="Web-{C1FA9BC8-9508-4142-BF9A-934CB6ED2CA6}" dt="2024-09-17T12:58:10.652" v="0"/>
        <pc:sldMkLst>
          <pc:docMk/>
          <pc:sldMk cId="2888743139" sldId="291"/>
        </pc:sldMkLst>
      </pc:sldChg>
      <pc:sldChg chg="addSp modSp">
        <pc:chgData name="Jolanta Zięba" userId="9e39635724384930" providerId="Windows Live" clId="Web-{C1FA9BC8-9508-4142-BF9A-934CB6ED2CA6}" dt="2024-09-17T15:35:50.180" v="840" actId="20577"/>
        <pc:sldMkLst>
          <pc:docMk/>
          <pc:sldMk cId="1125454501" sldId="292"/>
        </pc:sldMkLst>
        <pc:spChg chg="mod">
          <ac:chgData name="Jolanta Zięba" userId="9e39635724384930" providerId="Windows Live" clId="Web-{C1FA9BC8-9508-4142-BF9A-934CB6ED2CA6}" dt="2024-09-17T15:35:50.180" v="840" actId="20577"/>
          <ac:spMkLst>
            <pc:docMk/>
            <pc:sldMk cId="1125454501" sldId="292"/>
            <ac:spMk id="472" creationId="{41BBB8C7-FE54-B956-9606-C03124AA825C}"/>
          </ac:spMkLst>
        </pc:spChg>
        <pc:picChg chg="add">
          <ac:chgData name="Jolanta Zięba" userId="9e39635724384930" providerId="Windows Live" clId="Web-{C1FA9BC8-9508-4142-BF9A-934CB6ED2CA6}" dt="2024-09-17T15:33:20.753" v="828"/>
          <ac:picMkLst>
            <pc:docMk/>
            <pc:sldMk cId="1125454501" sldId="292"/>
            <ac:picMk id="10" creationId="{06C24FD7-6F85-11F8-6325-CC1FBBB383C9}"/>
          </ac:picMkLst>
        </pc:picChg>
      </pc:sldChg>
      <pc:sldChg chg="addSp modSp">
        <pc:chgData name="Jolanta Zięba" userId="9e39635724384930" providerId="Windows Live" clId="Web-{C1FA9BC8-9508-4142-BF9A-934CB6ED2CA6}" dt="2024-09-17T15:35:27.773" v="837" actId="20577"/>
        <pc:sldMkLst>
          <pc:docMk/>
          <pc:sldMk cId="2882154547" sldId="293"/>
        </pc:sldMkLst>
        <pc:spChg chg="mod">
          <ac:chgData name="Jolanta Zięba" userId="9e39635724384930" providerId="Windows Live" clId="Web-{C1FA9BC8-9508-4142-BF9A-934CB6ED2CA6}" dt="2024-09-17T15:35:27.773" v="837" actId="20577"/>
          <ac:spMkLst>
            <pc:docMk/>
            <pc:sldMk cId="2882154547" sldId="293"/>
            <ac:spMk id="27" creationId="{E7FD4580-AF99-C2E3-4EF4-9D6C9488569B}"/>
          </ac:spMkLst>
        </pc:spChg>
        <pc:picChg chg="add mod">
          <ac:chgData name="Jolanta Zięba" userId="9e39635724384930" providerId="Windows Live" clId="Web-{C1FA9BC8-9508-4142-BF9A-934CB6ED2CA6}" dt="2024-09-17T15:32:49.518" v="825" actId="1076"/>
          <ac:picMkLst>
            <pc:docMk/>
            <pc:sldMk cId="2882154547" sldId="293"/>
            <ac:picMk id="3" creationId="{71EE6FAA-1525-4660-626B-8C2C4A5B6E90}"/>
          </ac:picMkLst>
        </pc:picChg>
      </pc:sldChg>
      <pc:sldChg chg="addSp modSp">
        <pc:chgData name="Jolanta Zięba" userId="9e39635724384930" providerId="Windows Live" clId="Web-{C1FA9BC8-9508-4142-BF9A-934CB6ED2CA6}" dt="2024-09-17T15:35:35.867" v="838" actId="20577"/>
        <pc:sldMkLst>
          <pc:docMk/>
          <pc:sldMk cId="3646549111" sldId="294"/>
        </pc:sldMkLst>
        <pc:spChg chg="mod">
          <ac:chgData name="Jolanta Zięba" userId="9e39635724384930" providerId="Windows Live" clId="Web-{C1FA9BC8-9508-4142-BF9A-934CB6ED2CA6}" dt="2024-09-17T15:35:35.867" v="838" actId="20577"/>
          <ac:spMkLst>
            <pc:docMk/>
            <pc:sldMk cId="3646549111" sldId="294"/>
            <ac:spMk id="18" creationId="{8CCF390D-E66D-4EB1-C9B9-9D6AB353E824}"/>
          </ac:spMkLst>
        </pc:spChg>
        <pc:picChg chg="add mod">
          <ac:chgData name="Jolanta Zięba" userId="9e39635724384930" providerId="Windows Live" clId="Web-{C1FA9BC8-9508-4142-BF9A-934CB6ED2CA6}" dt="2024-09-17T15:33:14.144" v="827" actId="1076"/>
          <ac:picMkLst>
            <pc:docMk/>
            <pc:sldMk cId="3646549111" sldId="294"/>
            <ac:picMk id="3" creationId="{80BCA74B-1474-D972-E0CD-D05008064520}"/>
          </ac:picMkLst>
        </pc:picChg>
        <pc:picChg chg="mod">
          <ac:chgData name="Jolanta Zięba" userId="9e39635724384930" providerId="Windows Live" clId="Web-{C1FA9BC8-9508-4142-BF9A-934CB6ED2CA6}" dt="2024-09-17T12:59:47.530" v="5" actId="1076"/>
          <ac:picMkLst>
            <pc:docMk/>
            <pc:sldMk cId="3646549111" sldId="294"/>
            <ac:picMk id="6" creationId="{E988868E-1236-C290-6FAE-AA35D406C1C6}"/>
          </ac:picMkLst>
        </pc:picChg>
      </pc:sldChg>
      <pc:sldChg chg="addSp modSp">
        <pc:chgData name="Jolanta Zięba" userId="9e39635724384930" providerId="Windows Live" clId="Web-{C1FA9BC8-9508-4142-BF9A-934CB6ED2CA6}" dt="2024-09-17T15:53:21.905" v="1033" actId="1076"/>
        <pc:sldMkLst>
          <pc:docMk/>
          <pc:sldMk cId="1276476669" sldId="295"/>
        </pc:sldMkLst>
        <pc:spChg chg="mod">
          <ac:chgData name="Jolanta Zięba" userId="9e39635724384930" providerId="Windows Live" clId="Web-{C1FA9BC8-9508-4142-BF9A-934CB6ED2CA6}" dt="2024-09-17T15:53:21.905" v="1033" actId="1076"/>
          <ac:spMkLst>
            <pc:docMk/>
            <pc:sldMk cId="1276476669" sldId="295"/>
            <ac:spMk id="2" creationId="{FA2EE287-2250-AEF0-9980-C8BB6F3461A7}"/>
          </ac:spMkLst>
        </pc:spChg>
        <pc:picChg chg="add mod">
          <ac:chgData name="Jolanta Zięba" userId="9e39635724384930" providerId="Windows Live" clId="Web-{C1FA9BC8-9508-4142-BF9A-934CB6ED2CA6}" dt="2024-09-17T15:33:42.488" v="830" actId="14100"/>
          <ac:picMkLst>
            <pc:docMk/>
            <pc:sldMk cId="1276476669" sldId="295"/>
            <ac:picMk id="4" creationId="{94C8C91C-5E7F-6F0B-EC61-B1ED2EB40F09}"/>
          </ac:picMkLst>
        </pc:picChg>
      </pc:sldChg>
      <pc:sldChg chg="addSp delSp modSp ord">
        <pc:chgData name="Jolanta Zięba" userId="9e39635724384930" providerId="Windows Live" clId="Web-{C1FA9BC8-9508-4142-BF9A-934CB6ED2CA6}" dt="2024-09-17T16:20:15.727" v="1201" actId="14100"/>
        <pc:sldMkLst>
          <pc:docMk/>
          <pc:sldMk cId="1082530562" sldId="296"/>
        </pc:sldMkLst>
        <pc:spChg chg="mod">
          <ac:chgData name="Jolanta Zięba" userId="9e39635724384930" providerId="Windows Live" clId="Web-{C1FA9BC8-9508-4142-BF9A-934CB6ED2CA6}" dt="2024-09-17T15:38:42.593" v="855" actId="20577"/>
          <ac:spMkLst>
            <pc:docMk/>
            <pc:sldMk cId="1082530562" sldId="296"/>
            <ac:spMk id="2" creationId="{111FE709-DEF4-E47F-059D-F71CB3497E3E}"/>
          </ac:spMkLst>
        </pc:spChg>
        <pc:spChg chg="add mod">
          <ac:chgData name="Jolanta Zięba" userId="9e39635724384930" providerId="Windows Live" clId="Web-{C1FA9BC8-9508-4142-BF9A-934CB6ED2CA6}" dt="2024-09-17T14:39:50.500" v="353" actId="1076"/>
          <ac:spMkLst>
            <pc:docMk/>
            <pc:sldMk cId="1082530562" sldId="296"/>
            <ac:spMk id="3" creationId="{6B0BD863-233F-BAA0-FC2B-19D5AC9F134A}"/>
          </ac:spMkLst>
        </pc:spChg>
        <pc:spChg chg="add mod">
          <ac:chgData name="Jolanta Zięba" userId="9e39635724384930" providerId="Windows Live" clId="Web-{C1FA9BC8-9508-4142-BF9A-934CB6ED2CA6}" dt="2024-09-17T14:55:54.550" v="497" actId="1076"/>
          <ac:spMkLst>
            <pc:docMk/>
            <pc:sldMk cId="1082530562" sldId="296"/>
            <ac:spMk id="4" creationId="{C3A18F27-9B3B-F64E-5DEB-A956B3793D11}"/>
          </ac:spMkLst>
        </pc:spChg>
        <pc:spChg chg="add mod">
          <ac:chgData name="Jolanta Zięba" userId="9e39635724384930" providerId="Windows Live" clId="Web-{C1FA9BC8-9508-4142-BF9A-934CB6ED2CA6}" dt="2024-09-17T14:24:37.405" v="168" actId="14100"/>
          <ac:spMkLst>
            <pc:docMk/>
            <pc:sldMk cId="1082530562" sldId="296"/>
            <ac:spMk id="5" creationId="{791E3A26-7DEA-6FE4-9CBE-7582A189B118}"/>
          </ac:spMkLst>
        </pc:spChg>
        <pc:spChg chg="add mod">
          <ac:chgData name="Jolanta Zięba" userId="9e39635724384930" providerId="Windows Live" clId="Web-{C1FA9BC8-9508-4142-BF9A-934CB6ED2CA6}" dt="2024-09-17T15:14:07.135" v="614" actId="1076"/>
          <ac:spMkLst>
            <pc:docMk/>
            <pc:sldMk cId="1082530562" sldId="296"/>
            <ac:spMk id="6" creationId="{7FE02BE0-FD17-598C-C2AF-C29BBD4A6FB9}"/>
          </ac:spMkLst>
        </pc:spChg>
        <pc:spChg chg="del mod">
          <ac:chgData name="Jolanta Zięba" userId="9e39635724384930" providerId="Windows Live" clId="Web-{C1FA9BC8-9508-4142-BF9A-934CB6ED2CA6}" dt="2024-09-17T14:08:38.950" v="50"/>
          <ac:spMkLst>
            <pc:docMk/>
            <pc:sldMk cId="1082530562" sldId="296"/>
            <ac:spMk id="8" creationId="{D6E6496B-B5EC-51D9-6486-7C895766292C}"/>
          </ac:spMkLst>
        </pc:spChg>
        <pc:spChg chg="add del mod">
          <ac:chgData name="Jolanta Zięba" userId="9e39635724384930" providerId="Windows Live" clId="Web-{C1FA9BC8-9508-4142-BF9A-934CB6ED2CA6}" dt="2024-09-17T14:20:46.366" v="131"/>
          <ac:spMkLst>
            <pc:docMk/>
            <pc:sldMk cId="1082530562" sldId="296"/>
            <ac:spMk id="9" creationId="{06C3D532-6548-E121-51DA-2A2807FC0C00}"/>
          </ac:spMkLst>
        </pc:spChg>
        <pc:spChg chg="add mod">
          <ac:chgData name="Jolanta Zięba" userId="9e39635724384930" providerId="Windows Live" clId="Web-{C1FA9BC8-9508-4142-BF9A-934CB6ED2CA6}" dt="2024-09-17T15:13:40.181" v="611" actId="1076"/>
          <ac:spMkLst>
            <pc:docMk/>
            <pc:sldMk cId="1082530562" sldId="296"/>
            <ac:spMk id="10" creationId="{67ABE4F3-FAE0-6E4B-F6F0-55D666B5B171}"/>
          </ac:spMkLst>
        </pc:spChg>
        <pc:spChg chg="add mod">
          <ac:chgData name="Jolanta Zięba" userId="9e39635724384930" providerId="Windows Live" clId="Web-{C1FA9BC8-9508-4142-BF9A-934CB6ED2CA6}" dt="2024-09-17T15:13:35.009" v="610" actId="1076"/>
          <ac:spMkLst>
            <pc:docMk/>
            <pc:sldMk cId="1082530562" sldId="296"/>
            <ac:spMk id="11" creationId="{0435E07B-5766-183B-04E5-1F9BCFF173E3}"/>
          </ac:spMkLst>
        </pc:spChg>
        <pc:spChg chg="add mod">
          <ac:chgData name="Jolanta Zięba" userId="9e39635724384930" providerId="Windows Live" clId="Web-{C1FA9BC8-9508-4142-BF9A-934CB6ED2CA6}" dt="2024-09-17T14:23:42.435" v="163" actId="14100"/>
          <ac:spMkLst>
            <pc:docMk/>
            <pc:sldMk cId="1082530562" sldId="296"/>
            <ac:spMk id="12" creationId="{B88198FF-623C-8EC5-1DAF-BA9874C0C1DF}"/>
          </ac:spMkLst>
        </pc:spChg>
        <pc:spChg chg="add mod">
          <ac:chgData name="Jolanta Zięba" userId="9e39635724384930" providerId="Windows Live" clId="Web-{C1FA9BC8-9508-4142-BF9A-934CB6ED2CA6}" dt="2024-09-17T14:39:10.545" v="349" actId="1076"/>
          <ac:spMkLst>
            <pc:docMk/>
            <pc:sldMk cId="1082530562" sldId="296"/>
            <ac:spMk id="13" creationId="{28C2BB4B-616E-2BA6-53A2-E8763EFA23E4}"/>
          </ac:spMkLst>
        </pc:spChg>
        <pc:spChg chg="add mod">
          <ac:chgData name="Jolanta Zięba" userId="9e39635724384930" providerId="Windows Live" clId="Web-{C1FA9BC8-9508-4142-BF9A-934CB6ED2CA6}" dt="2024-09-17T14:42:11.099" v="365"/>
          <ac:spMkLst>
            <pc:docMk/>
            <pc:sldMk cId="1082530562" sldId="296"/>
            <ac:spMk id="14" creationId="{DEDBCDE4-C6A9-635A-6EDC-5EF69AF15ACB}"/>
          </ac:spMkLst>
        </pc:spChg>
        <pc:spChg chg="add mod">
          <ac:chgData name="Jolanta Zięba" userId="9e39635724384930" providerId="Windows Live" clId="Web-{C1FA9BC8-9508-4142-BF9A-934CB6ED2CA6}" dt="2024-09-17T14:41:50.504" v="364"/>
          <ac:spMkLst>
            <pc:docMk/>
            <pc:sldMk cId="1082530562" sldId="296"/>
            <ac:spMk id="15" creationId="{12AE9F2E-883F-9E57-9B10-CA93AFF21C0E}"/>
          </ac:spMkLst>
        </pc:spChg>
        <pc:spChg chg="add mod">
          <ac:chgData name="Jolanta Zięba" userId="9e39635724384930" providerId="Windows Live" clId="Web-{C1FA9BC8-9508-4142-BF9A-934CB6ED2CA6}" dt="2024-09-17T14:42:20.130" v="366"/>
          <ac:spMkLst>
            <pc:docMk/>
            <pc:sldMk cId="1082530562" sldId="296"/>
            <ac:spMk id="16" creationId="{DC25D430-989F-8C5E-B04E-20EDB987A608}"/>
          </ac:spMkLst>
        </pc:spChg>
        <pc:spChg chg="add mod">
          <ac:chgData name="Jolanta Zięba" userId="9e39635724384930" providerId="Windows Live" clId="Web-{C1FA9BC8-9508-4142-BF9A-934CB6ED2CA6}" dt="2024-09-17T15:14:49.246" v="617" actId="20577"/>
          <ac:spMkLst>
            <pc:docMk/>
            <pc:sldMk cId="1082530562" sldId="296"/>
            <ac:spMk id="17" creationId="{86F9B602-30DD-CE71-AADE-5D77D0E98158}"/>
          </ac:spMkLst>
        </pc:spChg>
        <pc:spChg chg="add del">
          <ac:chgData name="Jolanta Zięba" userId="9e39635724384930" providerId="Windows Live" clId="Web-{C1FA9BC8-9508-4142-BF9A-934CB6ED2CA6}" dt="2024-09-17T14:27:53.772" v="200"/>
          <ac:spMkLst>
            <pc:docMk/>
            <pc:sldMk cId="1082530562" sldId="296"/>
            <ac:spMk id="18" creationId="{AAC47B06-38DB-215D-DB7B-8B9BBF1B56BF}"/>
          </ac:spMkLst>
        </pc:spChg>
        <pc:spChg chg="add mod">
          <ac:chgData name="Jolanta Zięba" userId="9e39635724384930" providerId="Windows Live" clId="Web-{C1FA9BC8-9508-4142-BF9A-934CB6ED2CA6}" dt="2024-09-17T14:38:39.779" v="340" actId="20577"/>
          <ac:spMkLst>
            <pc:docMk/>
            <pc:sldMk cId="1082530562" sldId="296"/>
            <ac:spMk id="19" creationId="{1979286B-A7C5-9B4B-F967-092443C95593}"/>
          </ac:spMkLst>
        </pc:spChg>
        <pc:spChg chg="add mod">
          <ac:chgData name="Jolanta Zięba" userId="9e39635724384930" providerId="Windows Live" clId="Web-{C1FA9BC8-9508-4142-BF9A-934CB6ED2CA6}" dt="2024-09-17T15:15:01.449" v="619" actId="20577"/>
          <ac:spMkLst>
            <pc:docMk/>
            <pc:sldMk cId="1082530562" sldId="296"/>
            <ac:spMk id="20" creationId="{389581AE-8E48-5508-C0D8-2CB7F6E37B57}"/>
          </ac:spMkLst>
        </pc:spChg>
        <pc:spChg chg="add mod">
          <ac:chgData name="Jolanta Zięba" userId="9e39635724384930" providerId="Windows Live" clId="Web-{C1FA9BC8-9508-4142-BF9A-934CB6ED2CA6}" dt="2024-09-17T15:15:26.809" v="623" actId="20577"/>
          <ac:spMkLst>
            <pc:docMk/>
            <pc:sldMk cId="1082530562" sldId="296"/>
            <ac:spMk id="21" creationId="{5BAA3FCB-57EB-69C7-E692-EC9A80D129DD}"/>
          </ac:spMkLst>
        </pc:spChg>
        <pc:spChg chg="add del">
          <ac:chgData name="Jolanta Zięba" userId="9e39635724384930" providerId="Windows Live" clId="Web-{C1FA9BC8-9508-4142-BF9A-934CB6ED2CA6}" dt="2024-09-17T14:37:12.385" v="297"/>
          <ac:spMkLst>
            <pc:docMk/>
            <pc:sldMk cId="1082530562" sldId="296"/>
            <ac:spMk id="22" creationId="{E8992D81-F0FD-98F9-884A-BE6FA40D1695}"/>
          </ac:spMkLst>
        </pc:spChg>
        <pc:spChg chg="add mod">
          <ac:chgData name="Jolanta Zięba" userId="9e39635724384930" providerId="Windows Live" clId="Web-{C1FA9BC8-9508-4142-BF9A-934CB6ED2CA6}" dt="2024-09-17T15:15:21.997" v="622" actId="20577"/>
          <ac:spMkLst>
            <pc:docMk/>
            <pc:sldMk cId="1082530562" sldId="296"/>
            <ac:spMk id="23" creationId="{7375C85E-84A8-AA62-3FB0-CD3C21381A10}"/>
          </ac:spMkLst>
        </pc:spChg>
        <pc:spChg chg="add mod ord">
          <ac:chgData name="Jolanta Zięba" userId="9e39635724384930" providerId="Windows Live" clId="Web-{C1FA9BC8-9508-4142-BF9A-934CB6ED2CA6}" dt="2024-09-17T15:14:36.714" v="616"/>
          <ac:spMkLst>
            <pc:docMk/>
            <pc:sldMk cId="1082530562" sldId="296"/>
            <ac:spMk id="24" creationId="{7D20FA7D-31BF-AE44-7668-418C71E0D8D9}"/>
          </ac:spMkLst>
        </pc:spChg>
        <pc:spChg chg="add mod ord">
          <ac:chgData name="Jolanta Zięba" userId="9e39635724384930" providerId="Windows Live" clId="Web-{C1FA9BC8-9508-4142-BF9A-934CB6ED2CA6}" dt="2024-09-17T15:14:27.589" v="615"/>
          <ac:spMkLst>
            <pc:docMk/>
            <pc:sldMk cId="1082530562" sldId="296"/>
            <ac:spMk id="25" creationId="{271515F0-BA1E-51A1-A312-7BB7B079C899}"/>
          </ac:spMkLst>
        </pc:spChg>
        <pc:spChg chg="add mod">
          <ac:chgData name="Jolanta Zięba" userId="9e39635724384930" providerId="Windows Live" clId="Web-{C1FA9BC8-9508-4142-BF9A-934CB6ED2CA6}" dt="2024-09-17T14:51:12.789" v="426" actId="1076"/>
          <ac:spMkLst>
            <pc:docMk/>
            <pc:sldMk cId="1082530562" sldId="296"/>
            <ac:spMk id="26" creationId="{419EA3D7-1692-1F3B-3C5C-E1C3BD28EF86}"/>
          </ac:spMkLst>
        </pc:spChg>
        <pc:spChg chg="add del mod">
          <ac:chgData name="Jolanta Zięba" userId="9e39635724384930" providerId="Windows Live" clId="Web-{C1FA9BC8-9508-4142-BF9A-934CB6ED2CA6}" dt="2024-09-17T14:53:33.294" v="461"/>
          <ac:spMkLst>
            <pc:docMk/>
            <pc:sldMk cId="1082530562" sldId="296"/>
            <ac:spMk id="27" creationId="{17D941CD-B8BC-DC93-F1A8-566A26B2BBBD}"/>
          </ac:spMkLst>
        </pc:spChg>
        <pc:spChg chg="add mod">
          <ac:chgData name="Jolanta Zięba" userId="9e39635724384930" providerId="Windows Live" clId="Web-{C1FA9BC8-9508-4142-BF9A-934CB6ED2CA6}" dt="2024-09-17T14:56:17.597" v="499" actId="1076"/>
          <ac:spMkLst>
            <pc:docMk/>
            <pc:sldMk cId="1082530562" sldId="296"/>
            <ac:spMk id="28" creationId="{99D52DAC-46D2-320D-1C75-60A82CA4AE98}"/>
          </ac:spMkLst>
        </pc:spChg>
        <pc:spChg chg="add mod">
          <ac:chgData name="Jolanta Zięba" userId="9e39635724384930" providerId="Windows Live" clId="Web-{C1FA9BC8-9508-4142-BF9A-934CB6ED2CA6}" dt="2024-09-17T15:15:09.512" v="620" actId="20577"/>
          <ac:spMkLst>
            <pc:docMk/>
            <pc:sldMk cId="1082530562" sldId="296"/>
            <ac:spMk id="29" creationId="{00C3FAF3-7530-56F2-C069-7A21DC1CF5C8}"/>
          </ac:spMkLst>
        </pc:spChg>
        <pc:spChg chg="add del">
          <ac:chgData name="Jolanta Zięba" userId="9e39635724384930" providerId="Windows Live" clId="Web-{C1FA9BC8-9508-4142-BF9A-934CB6ED2CA6}" dt="2024-09-17T14:53:48.451" v="464"/>
          <ac:spMkLst>
            <pc:docMk/>
            <pc:sldMk cId="1082530562" sldId="296"/>
            <ac:spMk id="30" creationId="{5BE8279F-9E3C-280A-5BE5-6348A928373E}"/>
          </ac:spMkLst>
        </pc:spChg>
        <pc:spChg chg="add mod">
          <ac:chgData name="Jolanta Zięba" userId="9e39635724384930" providerId="Windows Live" clId="Web-{C1FA9BC8-9508-4142-BF9A-934CB6ED2CA6}" dt="2024-09-17T15:15:14.137" v="621" actId="20577"/>
          <ac:spMkLst>
            <pc:docMk/>
            <pc:sldMk cId="1082530562" sldId="296"/>
            <ac:spMk id="31" creationId="{17D941CD-B8BC-DC93-F1A8-566A26B2BBBD}"/>
          </ac:spMkLst>
        </pc:spChg>
        <pc:spChg chg="add mod">
          <ac:chgData name="Jolanta Zięba" userId="9e39635724384930" providerId="Windows Live" clId="Web-{C1FA9BC8-9508-4142-BF9A-934CB6ED2CA6}" dt="2024-09-17T14:56:46.770" v="504" actId="1076"/>
          <ac:spMkLst>
            <pc:docMk/>
            <pc:sldMk cId="1082530562" sldId="296"/>
            <ac:spMk id="32" creationId="{508EABD6-5EE1-A3C0-476A-ED748ADBE0EA}"/>
          </ac:spMkLst>
        </pc:spChg>
        <pc:spChg chg="add del mod">
          <ac:chgData name="Jolanta Zięba" userId="9e39635724384930" providerId="Windows Live" clId="Web-{C1FA9BC8-9508-4142-BF9A-934CB6ED2CA6}" dt="2024-09-17T15:00:58.982" v="530"/>
          <ac:spMkLst>
            <pc:docMk/>
            <pc:sldMk cId="1082530562" sldId="296"/>
            <ac:spMk id="33" creationId="{7481C887-3C2A-AD2D-2238-E519FCFFC256}"/>
          </ac:spMkLst>
        </pc:spChg>
        <pc:spChg chg="add del mod">
          <ac:chgData name="Jolanta Zięba" userId="9e39635724384930" providerId="Windows Live" clId="Web-{C1FA9BC8-9508-4142-BF9A-934CB6ED2CA6}" dt="2024-09-17T15:00:49.529" v="529"/>
          <ac:spMkLst>
            <pc:docMk/>
            <pc:sldMk cId="1082530562" sldId="296"/>
            <ac:spMk id="34" creationId="{46ABB2E2-A404-1306-BFBA-AA3332C1D0C2}"/>
          </ac:spMkLst>
        </pc:spChg>
        <pc:spChg chg="add del">
          <ac:chgData name="Jolanta Zięba" userId="9e39635724384930" providerId="Windows Live" clId="Web-{C1FA9BC8-9508-4142-BF9A-934CB6ED2CA6}" dt="2024-09-17T15:08:34.545" v="574"/>
          <ac:spMkLst>
            <pc:docMk/>
            <pc:sldMk cId="1082530562" sldId="296"/>
            <ac:spMk id="38" creationId="{36EB8713-0522-C3DB-B7A7-A00537267BF9}"/>
          </ac:spMkLst>
        </pc:spChg>
        <pc:picChg chg="mod ord modCrop">
          <ac:chgData name="Jolanta Zięba" userId="9e39635724384930" providerId="Windows Live" clId="Web-{C1FA9BC8-9508-4142-BF9A-934CB6ED2CA6}" dt="2024-09-17T16:19:47.382" v="1198" actId="1076"/>
          <ac:picMkLst>
            <pc:docMk/>
            <pc:sldMk cId="1082530562" sldId="296"/>
            <ac:picMk id="7" creationId="{60E7128A-7DC3-EE3C-34CE-395E4FC1FF02}"/>
          </ac:picMkLst>
        </pc:picChg>
        <pc:picChg chg="add">
          <ac:chgData name="Jolanta Zięba" userId="9e39635724384930" providerId="Windows Live" clId="Web-{C1FA9BC8-9508-4142-BF9A-934CB6ED2CA6}" dt="2024-09-17T15:27:07.537" v="732"/>
          <ac:picMkLst>
            <pc:docMk/>
            <pc:sldMk cId="1082530562" sldId="296"/>
            <ac:picMk id="41" creationId="{5A80F0AE-0A1E-0188-2BB3-FE130EC795A8}"/>
          </ac:picMkLst>
        </pc:picChg>
        <pc:cxnChg chg="add mod">
          <ac:chgData name="Jolanta Zięba" userId="9e39635724384930" providerId="Windows Live" clId="Web-{C1FA9BC8-9508-4142-BF9A-934CB6ED2CA6}" dt="2024-09-17T15:02:13.110" v="538" actId="1076"/>
          <ac:cxnSpMkLst>
            <pc:docMk/>
            <pc:sldMk cId="1082530562" sldId="296"/>
            <ac:cxnSpMk id="35" creationId="{C05CE2D9-0C17-D281-EA4C-25B063A7635A}"/>
          </ac:cxnSpMkLst>
        </pc:cxnChg>
        <pc:cxnChg chg="add mod">
          <ac:chgData name="Jolanta Zięba" userId="9e39635724384930" providerId="Windows Live" clId="Web-{C1FA9BC8-9508-4142-BF9A-934CB6ED2CA6}" dt="2024-09-17T15:07:31.623" v="570" actId="14100"/>
          <ac:cxnSpMkLst>
            <pc:docMk/>
            <pc:sldMk cId="1082530562" sldId="296"/>
            <ac:cxnSpMk id="36" creationId="{EE13358A-E71C-2CD3-9BFD-3E34B89AD644}"/>
          </ac:cxnSpMkLst>
        </pc:cxnChg>
        <pc:cxnChg chg="add mod">
          <ac:chgData name="Jolanta Zięba" userId="9e39635724384930" providerId="Windows Live" clId="Web-{C1FA9BC8-9508-4142-BF9A-934CB6ED2CA6}" dt="2024-09-17T16:20:15.727" v="1201" actId="14100"/>
          <ac:cxnSpMkLst>
            <pc:docMk/>
            <pc:sldMk cId="1082530562" sldId="296"/>
            <ac:cxnSpMk id="37" creationId="{CFB9C102-042D-4A15-8317-89DECC6A723C}"/>
          </ac:cxnSpMkLst>
        </pc:cxnChg>
        <pc:cxnChg chg="add mod">
          <ac:chgData name="Jolanta Zięba" userId="9e39635724384930" providerId="Windows Live" clId="Web-{C1FA9BC8-9508-4142-BF9A-934CB6ED2CA6}" dt="2024-09-17T15:10:14.923" v="589"/>
          <ac:cxnSpMkLst>
            <pc:docMk/>
            <pc:sldMk cId="1082530562" sldId="296"/>
            <ac:cxnSpMk id="39" creationId="{B4CB4643-EDA6-A22D-3F77-8028715E25F5}"/>
          </ac:cxnSpMkLst>
        </pc:cxnChg>
      </pc:sldChg>
      <pc:sldChg chg="addSp modSp">
        <pc:chgData name="Jolanta Zięba" userId="9e39635724384930" providerId="Windows Live" clId="Web-{C1FA9BC8-9508-4142-BF9A-934CB6ED2CA6}" dt="2024-09-17T15:36:30.666" v="846" actId="20577"/>
        <pc:sldMkLst>
          <pc:docMk/>
          <pc:sldMk cId="1927499011" sldId="297"/>
        </pc:sldMkLst>
        <pc:spChg chg="mod">
          <ac:chgData name="Jolanta Zięba" userId="9e39635724384930" providerId="Windows Live" clId="Web-{C1FA9BC8-9508-4142-BF9A-934CB6ED2CA6}" dt="2024-09-17T15:36:30.666" v="846" actId="20577"/>
          <ac:spMkLst>
            <pc:docMk/>
            <pc:sldMk cId="1927499011" sldId="297"/>
            <ac:spMk id="2" creationId="{5CA2ACBE-8023-119C-E0DA-7231D07B9727}"/>
          </ac:spMkLst>
        </pc:spChg>
        <pc:picChg chg="add mod">
          <ac:chgData name="Jolanta Zięba" userId="9e39635724384930" providerId="Windows Live" clId="Web-{C1FA9BC8-9508-4142-BF9A-934CB6ED2CA6}" dt="2024-09-17T15:33:53.208" v="831" actId="1076"/>
          <ac:picMkLst>
            <pc:docMk/>
            <pc:sldMk cId="1927499011" sldId="297"/>
            <ac:picMk id="4" creationId="{B8ED8EE3-0487-E04A-98B6-CB3D6F698BB7}"/>
          </ac:picMkLst>
        </pc:picChg>
      </pc:sldChg>
      <pc:sldChg chg="addSp modSp">
        <pc:chgData name="Jolanta Zięba" userId="9e39635724384930" providerId="Windows Live" clId="Web-{C1FA9BC8-9508-4142-BF9A-934CB6ED2CA6}" dt="2024-09-17T15:36:42.167" v="847" actId="20577"/>
        <pc:sldMkLst>
          <pc:docMk/>
          <pc:sldMk cId="936972248" sldId="298"/>
        </pc:sldMkLst>
        <pc:spChg chg="mod">
          <ac:chgData name="Jolanta Zięba" userId="9e39635724384930" providerId="Windows Live" clId="Web-{C1FA9BC8-9508-4142-BF9A-934CB6ED2CA6}" dt="2024-09-17T15:36:42.167" v="847" actId="20577"/>
          <ac:spMkLst>
            <pc:docMk/>
            <pc:sldMk cId="936972248" sldId="298"/>
            <ac:spMk id="2" creationId="{A87A4797-CFA8-4A2F-9449-188DAC58037E}"/>
          </ac:spMkLst>
        </pc:spChg>
        <pc:picChg chg="add mod">
          <ac:chgData name="Jolanta Zięba" userId="9e39635724384930" providerId="Windows Live" clId="Web-{C1FA9BC8-9508-4142-BF9A-934CB6ED2CA6}" dt="2024-09-17T15:34:01.364" v="832" actId="1076"/>
          <ac:picMkLst>
            <pc:docMk/>
            <pc:sldMk cId="936972248" sldId="298"/>
            <ac:picMk id="4" creationId="{EC7635BA-0B94-EFB8-AD8D-3D719ACC3FED}"/>
          </ac:picMkLst>
        </pc:picChg>
      </pc:sldChg>
      <pc:sldChg chg="addSp delSp modSp">
        <pc:chgData name="Jolanta Zięba" userId="9e39635724384930" providerId="Windows Live" clId="Web-{C1FA9BC8-9508-4142-BF9A-934CB6ED2CA6}" dt="2024-09-17T16:19:02.959" v="1197"/>
        <pc:sldMkLst>
          <pc:docMk/>
          <pc:sldMk cId="2269413847" sldId="299"/>
        </pc:sldMkLst>
        <pc:spChg chg="mod">
          <ac:chgData name="Jolanta Zięba" userId="9e39635724384930" providerId="Windows Live" clId="Web-{C1FA9BC8-9508-4142-BF9A-934CB6ED2CA6}" dt="2024-09-17T15:36:49.229" v="848" actId="20577"/>
          <ac:spMkLst>
            <pc:docMk/>
            <pc:sldMk cId="2269413847" sldId="299"/>
            <ac:spMk id="2" creationId="{ED210F35-D241-B9EA-C792-99862D2424A0}"/>
          </ac:spMkLst>
        </pc:spChg>
        <pc:graphicFrameChg chg="mod modGraphic">
          <ac:chgData name="Jolanta Zięba" userId="9e39635724384930" providerId="Windows Live" clId="Web-{C1FA9BC8-9508-4142-BF9A-934CB6ED2CA6}" dt="2024-09-17T16:19:02.959" v="1197"/>
          <ac:graphicFrameMkLst>
            <pc:docMk/>
            <pc:sldMk cId="2269413847" sldId="299"/>
            <ac:graphicFrameMk id="6" creationId="{8646B2EF-1DC0-1B23-BFD7-A02830F8CEE6}"/>
          </ac:graphicFrameMkLst>
        </pc:graphicFrameChg>
        <pc:graphicFrameChg chg="add del mod modGraphic">
          <ac:chgData name="Jolanta Zięba" userId="9e39635724384930" providerId="Windows Live" clId="Web-{C1FA9BC8-9508-4142-BF9A-934CB6ED2CA6}" dt="2024-09-17T16:12:08.991" v="1042"/>
          <ac:graphicFrameMkLst>
            <pc:docMk/>
            <pc:sldMk cId="2269413847" sldId="299"/>
            <ac:graphicFrameMk id="7" creationId="{2CE8D1A3-E2AB-0EEB-57EA-722ABC1F0D5F}"/>
          </ac:graphicFrameMkLst>
        </pc:graphicFrameChg>
        <pc:graphicFrameChg chg="add del mod modGraphic">
          <ac:chgData name="Jolanta Zięba" userId="9e39635724384930" providerId="Windows Live" clId="Web-{C1FA9BC8-9508-4142-BF9A-934CB6ED2CA6}" dt="2024-09-17T16:13:51.120" v="1067"/>
          <ac:graphicFrameMkLst>
            <pc:docMk/>
            <pc:sldMk cId="2269413847" sldId="299"/>
            <ac:graphicFrameMk id="9" creationId="{45F5ED26-5FD2-20A7-628B-6EEC742367FB}"/>
          </ac:graphicFrameMkLst>
        </pc:graphicFrameChg>
        <pc:picChg chg="add mod">
          <ac:chgData name="Jolanta Zięba" userId="9e39635724384930" providerId="Windows Live" clId="Web-{C1FA9BC8-9508-4142-BF9A-934CB6ED2CA6}" dt="2024-09-17T15:34:05.020" v="833" actId="1076"/>
          <ac:picMkLst>
            <pc:docMk/>
            <pc:sldMk cId="2269413847" sldId="299"/>
            <ac:picMk id="4" creationId="{4CB71E0C-68CA-6858-E0BE-FC4BBAB17A5C}"/>
          </ac:picMkLst>
        </pc:picChg>
      </pc:sldChg>
      <pc:sldChg chg="addSp delSp modSp">
        <pc:chgData name="Jolanta Zięba" userId="9e39635724384930" providerId="Windows Live" clId="Web-{C1FA9BC8-9508-4142-BF9A-934CB6ED2CA6}" dt="2024-09-17T15:34:21.912" v="835" actId="14100"/>
        <pc:sldMkLst>
          <pc:docMk/>
          <pc:sldMk cId="1148153281" sldId="300"/>
        </pc:sldMkLst>
        <pc:spChg chg="mod">
          <ac:chgData name="Jolanta Zięba" userId="9e39635724384930" providerId="Windows Live" clId="Web-{C1FA9BC8-9508-4142-BF9A-934CB6ED2CA6}" dt="2024-09-17T15:20:04.897" v="624" actId="20577"/>
          <ac:spMkLst>
            <pc:docMk/>
            <pc:sldMk cId="1148153281" sldId="300"/>
            <ac:spMk id="2" creationId="{B7BB913C-06B3-F7A6-C989-B24F42546309}"/>
          </ac:spMkLst>
        </pc:spChg>
        <pc:spChg chg="add mod">
          <ac:chgData name="Jolanta Zięba" userId="9e39635724384930" providerId="Windows Live" clId="Web-{C1FA9BC8-9508-4142-BF9A-934CB6ED2CA6}" dt="2024-09-17T15:25:43.253" v="722"/>
          <ac:spMkLst>
            <pc:docMk/>
            <pc:sldMk cId="1148153281" sldId="300"/>
            <ac:spMk id="5" creationId="{23C645D6-EB54-50A5-4FE6-73C1E3892377}"/>
          </ac:spMkLst>
        </pc:spChg>
        <pc:spChg chg="add mod">
          <ac:chgData name="Jolanta Zięba" userId="9e39635724384930" providerId="Windows Live" clId="Web-{C1FA9BC8-9508-4142-BF9A-934CB6ED2CA6}" dt="2024-09-17T15:25:51.863" v="723" actId="20577"/>
          <ac:spMkLst>
            <pc:docMk/>
            <pc:sldMk cId="1148153281" sldId="300"/>
            <ac:spMk id="6" creationId="{20099AAE-9461-BCA1-B6B8-11BD6AFC698F}"/>
          </ac:spMkLst>
        </pc:spChg>
        <pc:picChg chg="add del mod">
          <ac:chgData name="Jolanta Zięba" userId="9e39635724384930" providerId="Windows Live" clId="Web-{C1FA9BC8-9508-4142-BF9A-934CB6ED2CA6}" dt="2024-09-17T13:16:18.820" v="19"/>
          <ac:picMkLst>
            <pc:docMk/>
            <pc:sldMk cId="1148153281" sldId="300"/>
            <ac:picMk id="3" creationId="{016AB95F-16D7-A669-672E-B0C7D39258DE}"/>
          </ac:picMkLst>
        </pc:picChg>
        <pc:picChg chg="add">
          <ac:chgData name="Jolanta Zięba" userId="9e39635724384930" providerId="Windows Live" clId="Web-{C1FA9BC8-9508-4142-BF9A-934CB6ED2CA6}" dt="2024-09-17T15:20:19.601" v="625"/>
          <ac:picMkLst>
            <pc:docMk/>
            <pc:sldMk cId="1148153281" sldId="300"/>
            <ac:picMk id="4" creationId="{E2F4BA4C-2443-4E1D-428D-7C18CDC20E3E}"/>
          </ac:picMkLst>
        </pc:picChg>
        <pc:picChg chg="add mod">
          <ac:chgData name="Jolanta Zięba" userId="9e39635724384930" providerId="Windows Live" clId="Web-{C1FA9BC8-9508-4142-BF9A-934CB6ED2CA6}" dt="2024-09-17T15:34:21.912" v="835" actId="14100"/>
          <ac:picMkLst>
            <pc:docMk/>
            <pc:sldMk cId="1148153281" sldId="300"/>
            <ac:picMk id="8" creationId="{4C32DEDF-3ADF-CC09-6D92-967F33C15238}"/>
          </ac:picMkLst>
        </pc:picChg>
        <pc:picChg chg="del">
          <ac:chgData name="Jolanta Zięba" userId="9e39635724384930" providerId="Windows Live" clId="Web-{C1FA9BC8-9508-4142-BF9A-934CB6ED2CA6}" dt="2024-09-17T13:16:09.585" v="17"/>
          <ac:picMkLst>
            <pc:docMk/>
            <pc:sldMk cId="1148153281" sldId="300"/>
            <ac:picMk id="8" creationId="{7E3B93D1-984F-53D6-ABA9-0F6161F78ED9}"/>
          </ac:picMkLst>
        </pc:picChg>
      </pc:sldChg>
      <pc:sldChg chg="addSp delSp modSp new">
        <pc:chgData name="Jolanta Zięba" userId="9e39635724384930" providerId="Windows Live" clId="Web-{C1FA9BC8-9508-4142-BF9A-934CB6ED2CA6}" dt="2024-09-17T15:36:54.105" v="849" actId="20577"/>
        <pc:sldMkLst>
          <pc:docMk/>
          <pc:sldMk cId="2858548667" sldId="301"/>
        </pc:sldMkLst>
        <pc:spChg chg="mod">
          <ac:chgData name="Jolanta Zięba" userId="9e39635724384930" providerId="Windows Live" clId="Web-{C1FA9BC8-9508-4142-BF9A-934CB6ED2CA6}" dt="2024-09-17T15:36:54.105" v="849" actId="20577"/>
          <ac:spMkLst>
            <pc:docMk/>
            <pc:sldMk cId="2858548667" sldId="301"/>
            <ac:spMk id="2" creationId="{9757BFE4-4E2B-6F60-A856-5839A4E65D18}"/>
          </ac:spMkLst>
        </pc:spChg>
        <pc:spChg chg="del">
          <ac:chgData name="Jolanta Zięba" userId="9e39635724384930" providerId="Windows Live" clId="Web-{C1FA9BC8-9508-4142-BF9A-934CB6ED2CA6}" dt="2024-09-17T14:06:09.507" v="30"/>
          <ac:spMkLst>
            <pc:docMk/>
            <pc:sldMk cId="2858548667" sldId="301"/>
            <ac:spMk id="3" creationId="{88E22B1D-05AE-1416-2B2B-F83389509082}"/>
          </ac:spMkLst>
        </pc:spChg>
        <pc:spChg chg="del mod">
          <ac:chgData name="Jolanta Zięba" userId="9e39635724384930" providerId="Windows Live" clId="Web-{C1FA9BC8-9508-4142-BF9A-934CB6ED2CA6}" dt="2024-09-17T14:06:19.648" v="32"/>
          <ac:spMkLst>
            <pc:docMk/>
            <pc:sldMk cId="2858548667" sldId="301"/>
            <ac:spMk id="4" creationId="{9778AD94-982B-7F14-33DF-9FC3FA118D08}"/>
          </ac:spMkLst>
        </pc:spChg>
        <pc:picChg chg="add mod ord">
          <ac:chgData name="Jolanta Zięba" userId="9e39635724384930" providerId="Windows Live" clId="Web-{C1FA9BC8-9508-4142-BF9A-934CB6ED2CA6}" dt="2024-09-17T14:07:48.088" v="48"/>
          <ac:picMkLst>
            <pc:docMk/>
            <pc:sldMk cId="2858548667" sldId="301"/>
            <ac:picMk id="5" creationId="{FF922D68-38D8-32E3-E78D-2C32A78016B9}"/>
          </ac:picMkLst>
        </pc:picChg>
        <pc:picChg chg="add mod">
          <ac:chgData name="Jolanta Zięba" userId="9e39635724384930" providerId="Windows Live" clId="Web-{C1FA9BC8-9508-4142-BF9A-934CB6ED2CA6}" dt="2024-09-17T15:34:08.302" v="834" actId="1076"/>
          <ac:picMkLst>
            <pc:docMk/>
            <pc:sldMk cId="2858548667" sldId="301"/>
            <ac:picMk id="7" creationId="{4E528B79-6F53-0BFC-994D-C38245E6F80F}"/>
          </ac:picMkLst>
        </pc:picChg>
      </pc:sldChg>
    </pc:docChg>
  </pc:docChgLst>
  <pc:docChgLst>
    <pc:chgData name="Jolanta Zięba" userId="9e39635724384930" providerId="Windows Live" clId="Web-{2F1CBB75-EC52-4E64-B97C-70E720EA9C67}"/>
    <pc:docChg chg="addSld modSld">
      <pc:chgData name="Jolanta Zięba" userId="9e39635724384930" providerId="Windows Live" clId="Web-{2F1CBB75-EC52-4E64-B97C-70E720EA9C67}" dt="2024-09-16T19:34:19.116" v="375" actId="20577"/>
      <pc:docMkLst>
        <pc:docMk/>
      </pc:docMkLst>
      <pc:sldChg chg="addSp delSp modSp">
        <pc:chgData name="Jolanta Zięba" userId="9e39635724384930" providerId="Windows Live" clId="Web-{2F1CBB75-EC52-4E64-B97C-70E720EA9C67}" dt="2024-09-16T19:34:19.116" v="375" actId="20577"/>
        <pc:sldMkLst>
          <pc:docMk/>
          <pc:sldMk cId="359717678" sldId="289"/>
        </pc:sldMkLst>
        <pc:spChg chg="mod">
          <ac:chgData name="Jolanta Zięba" userId="9e39635724384930" providerId="Windows Live" clId="Web-{2F1CBB75-EC52-4E64-B97C-70E720EA9C67}" dt="2024-09-16T19:34:19.116" v="375" actId="20577"/>
          <ac:spMkLst>
            <pc:docMk/>
            <pc:sldMk cId="359717678" sldId="289"/>
            <ac:spMk id="2" creationId="{A8747746-FB2A-3149-2CC1-5F5AF9033DD3}"/>
          </ac:spMkLst>
        </pc:spChg>
        <pc:spChg chg="add mod">
          <ac:chgData name="Jolanta Zięba" userId="9e39635724384930" providerId="Windows Live" clId="Web-{2F1CBB75-EC52-4E64-B97C-70E720EA9C67}" dt="2024-09-16T19:32:23.550" v="345" actId="1076"/>
          <ac:spMkLst>
            <pc:docMk/>
            <pc:sldMk cId="359717678" sldId="289"/>
            <ac:spMk id="3" creationId="{4654CE09-EE6A-4A7D-D444-385490E84ECE}"/>
          </ac:spMkLst>
        </pc:spChg>
        <pc:spChg chg="del">
          <ac:chgData name="Jolanta Zięba" userId="9e39635724384930" providerId="Windows Live" clId="Web-{2F1CBB75-EC52-4E64-B97C-70E720EA9C67}" dt="2024-09-16T17:47:39.341" v="0"/>
          <ac:spMkLst>
            <pc:docMk/>
            <pc:sldMk cId="359717678" sldId="289"/>
            <ac:spMk id="3" creationId="{CE11D197-3A72-2A25-B0FC-C8E200FD154A}"/>
          </ac:spMkLst>
        </pc:spChg>
        <pc:spChg chg="add mod">
          <ac:chgData name="Jolanta Zięba" userId="9e39635724384930" providerId="Windows Live" clId="Web-{2F1CBB75-EC52-4E64-B97C-70E720EA9C67}" dt="2024-09-16T19:33:13.239" v="362" actId="1076"/>
          <ac:spMkLst>
            <pc:docMk/>
            <pc:sldMk cId="359717678" sldId="289"/>
            <ac:spMk id="4" creationId="{189D6994-BBEE-37CF-AB53-844A5C18B3AC}"/>
          </ac:spMkLst>
        </pc:spChg>
        <pc:spChg chg="del">
          <ac:chgData name="Jolanta Zięba" userId="9e39635724384930" providerId="Windows Live" clId="Web-{2F1CBB75-EC52-4E64-B97C-70E720EA9C67}" dt="2024-09-16T17:47:45.091" v="1"/>
          <ac:spMkLst>
            <pc:docMk/>
            <pc:sldMk cId="359717678" sldId="289"/>
            <ac:spMk id="4" creationId="{2238B282-0374-B2FE-3D45-22F16328057E}"/>
          </ac:spMkLst>
        </pc:spChg>
        <pc:spChg chg="add del mod">
          <ac:chgData name="Jolanta Zięba" userId="9e39635724384930" providerId="Windows Live" clId="Web-{2F1CBB75-EC52-4E64-B97C-70E720EA9C67}" dt="2024-09-16T17:51:54.020" v="10"/>
          <ac:spMkLst>
            <pc:docMk/>
            <pc:sldMk cId="359717678" sldId="289"/>
            <ac:spMk id="5" creationId="{3504E6DF-CE28-AEBD-FF0D-41ED95E41358}"/>
          </ac:spMkLst>
        </pc:spChg>
        <pc:spChg chg="add mod">
          <ac:chgData name="Jolanta Zięba" userId="9e39635724384930" providerId="Windows Live" clId="Web-{2F1CBB75-EC52-4E64-B97C-70E720EA9C67}" dt="2024-09-16T17:54:08.884" v="27" actId="1076"/>
          <ac:spMkLst>
            <pc:docMk/>
            <pc:sldMk cId="359717678" sldId="289"/>
            <ac:spMk id="6" creationId="{E2271D1E-7D11-B450-E480-EA74FC0B830E}"/>
          </ac:spMkLst>
        </pc:spChg>
        <pc:spChg chg="add mod">
          <ac:chgData name="Jolanta Zięba" userId="9e39635724384930" providerId="Windows Live" clId="Web-{2F1CBB75-EC52-4E64-B97C-70E720EA9C67}" dt="2024-09-16T18:17:11.704" v="307" actId="14100"/>
          <ac:spMkLst>
            <pc:docMk/>
            <pc:sldMk cId="359717678" sldId="289"/>
            <ac:spMk id="7" creationId="{B1D05109-67CD-32EB-783B-46044F89C216}"/>
          </ac:spMkLst>
        </pc:spChg>
        <pc:spChg chg="add mod">
          <ac:chgData name="Jolanta Zięba" userId="9e39635724384930" providerId="Windows Live" clId="Web-{2F1CBB75-EC52-4E64-B97C-70E720EA9C67}" dt="2024-09-16T18:05:23.231" v="131" actId="1076"/>
          <ac:spMkLst>
            <pc:docMk/>
            <pc:sldMk cId="359717678" sldId="289"/>
            <ac:spMk id="8" creationId="{BA957BD1-6160-11FD-9A83-332E95AA6203}"/>
          </ac:spMkLst>
        </pc:spChg>
        <pc:spChg chg="add mod">
          <ac:chgData name="Jolanta Zięba" userId="9e39635724384930" providerId="Windows Live" clId="Web-{2F1CBB75-EC52-4E64-B97C-70E720EA9C67}" dt="2024-09-16T18:15:52.342" v="304" actId="14100"/>
          <ac:spMkLst>
            <pc:docMk/>
            <pc:sldMk cId="359717678" sldId="289"/>
            <ac:spMk id="9" creationId="{3AC112F5-38FE-0927-D85A-5F8BF264C472}"/>
          </ac:spMkLst>
        </pc:spChg>
        <pc:spChg chg="add mod">
          <ac:chgData name="Jolanta Zięba" userId="9e39635724384930" providerId="Windows Live" clId="Web-{2F1CBB75-EC52-4E64-B97C-70E720EA9C67}" dt="2024-09-16T18:05:54.794" v="138" actId="14100"/>
          <ac:spMkLst>
            <pc:docMk/>
            <pc:sldMk cId="359717678" sldId="289"/>
            <ac:spMk id="10" creationId="{6C5A04A2-2A73-472B-F8B6-854624324BED}"/>
          </ac:spMkLst>
        </pc:spChg>
        <pc:spChg chg="add mod">
          <ac:chgData name="Jolanta Zięba" userId="9e39635724384930" providerId="Windows Live" clId="Web-{2F1CBB75-EC52-4E64-B97C-70E720EA9C67}" dt="2024-09-16T17:55:38.886" v="38"/>
          <ac:spMkLst>
            <pc:docMk/>
            <pc:sldMk cId="359717678" sldId="289"/>
            <ac:spMk id="12" creationId="{C2FC3466-17F6-071A-AB33-FA077425D06B}"/>
          </ac:spMkLst>
        </pc:spChg>
        <pc:spChg chg="add mod">
          <ac:chgData name="Jolanta Zięba" userId="9e39635724384930" providerId="Windows Live" clId="Web-{2F1CBB75-EC52-4E64-B97C-70E720EA9C67}" dt="2024-09-16T18:14:27.606" v="278" actId="1076"/>
          <ac:spMkLst>
            <pc:docMk/>
            <pc:sldMk cId="359717678" sldId="289"/>
            <ac:spMk id="13" creationId="{EC529CED-42E2-6599-149B-EC7375731334}"/>
          </ac:spMkLst>
        </pc:spChg>
        <pc:spChg chg="add mod">
          <ac:chgData name="Jolanta Zięba" userId="9e39635724384930" providerId="Windows Live" clId="Web-{2F1CBB75-EC52-4E64-B97C-70E720EA9C67}" dt="2024-09-16T18:17:22.720" v="308" actId="1076"/>
          <ac:spMkLst>
            <pc:docMk/>
            <pc:sldMk cId="359717678" sldId="289"/>
            <ac:spMk id="14" creationId="{A890C520-E149-12A0-02C6-FBF93B6B41C1}"/>
          </ac:spMkLst>
        </pc:spChg>
        <pc:spChg chg="add mod">
          <ac:chgData name="Jolanta Zięba" userId="9e39635724384930" providerId="Windows Live" clId="Web-{2F1CBB75-EC52-4E64-B97C-70E720EA9C67}" dt="2024-09-16T18:05:27.950" v="132" actId="1076"/>
          <ac:spMkLst>
            <pc:docMk/>
            <pc:sldMk cId="359717678" sldId="289"/>
            <ac:spMk id="15" creationId="{B42CF7FF-0CB9-04F0-EDB3-6966948D2C01}"/>
          </ac:spMkLst>
        </pc:spChg>
        <pc:spChg chg="add mod">
          <ac:chgData name="Jolanta Zięba" userId="9e39635724384930" providerId="Windows Live" clId="Web-{2F1CBB75-EC52-4E64-B97C-70E720EA9C67}" dt="2024-09-16T18:06:08.373" v="141" actId="1076"/>
          <ac:spMkLst>
            <pc:docMk/>
            <pc:sldMk cId="359717678" sldId="289"/>
            <ac:spMk id="16" creationId="{42DA5FF3-C4D5-7327-F65E-B6177883038A}"/>
          </ac:spMkLst>
        </pc:spChg>
        <pc:spChg chg="add mod">
          <ac:chgData name="Jolanta Zięba" userId="9e39635724384930" providerId="Windows Live" clId="Web-{2F1CBB75-EC52-4E64-B97C-70E720EA9C67}" dt="2024-09-16T18:06:21.764" v="144" actId="1076"/>
          <ac:spMkLst>
            <pc:docMk/>
            <pc:sldMk cId="359717678" sldId="289"/>
            <ac:spMk id="17" creationId="{4FC109E6-4626-16AE-A3EC-153CC1661357}"/>
          </ac:spMkLst>
        </pc:spChg>
        <pc:spChg chg="add mod">
          <ac:chgData name="Jolanta Zięba" userId="9e39635724384930" providerId="Windows Live" clId="Web-{2F1CBB75-EC52-4E64-B97C-70E720EA9C67}" dt="2024-09-16T18:19:22.395" v="323" actId="14100"/>
          <ac:spMkLst>
            <pc:docMk/>
            <pc:sldMk cId="359717678" sldId="289"/>
            <ac:spMk id="18" creationId="{535812B4-94F3-4C43-7311-6E172545BB2E}"/>
          </ac:spMkLst>
        </pc:spChg>
        <pc:spChg chg="add mod">
          <ac:chgData name="Jolanta Zięba" userId="9e39635724384930" providerId="Windows Live" clId="Web-{2F1CBB75-EC52-4E64-B97C-70E720EA9C67}" dt="2024-09-16T18:12:49.431" v="267" actId="20577"/>
          <ac:spMkLst>
            <pc:docMk/>
            <pc:sldMk cId="359717678" sldId="289"/>
            <ac:spMk id="20" creationId="{4A193A7F-2C85-AD5A-A309-468A83450B15}"/>
          </ac:spMkLst>
        </pc:spChg>
        <pc:spChg chg="add mod">
          <ac:chgData name="Jolanta Zięba" userId="9e39635724384930" providerId="Windows Live" clId="Web-{2F1CBB75-EC52-4E64-B97C-70E720EA9C67}" dt="2024-09-16T18:15:40.998" v="303" actId="20577"/>
          <ac:spMkLst>
            <pc:docMk/>
            <pc:sldMk cId="359717678" sldId="289"/>
            <ac:spMk id="21" creationId="{758DBCC0-F97E-549B-8BDF-6EC984F6B1E4}"/>
          </ac:spMkLst>
        </pc:spChg>
        <pc:spChg chg="add mod">
          <ac:chgData name="Jolanta Zięba" userId="9e39635724384930" providerId="Windows Live" clId="Web-{2F1CBB75-EC52-4E64-B97C-70E720EA9C67}" dt="2024-09-16T18:14:48.247" v="280" actId="1076"/>
          <ac:spMkLst>
            <pc:docMk/>
            <pc:sldMk cId="359717678" sldId="289"/>
            <ac:spMk id="22" creationId="{3C54D866-5173-7CAD-0C79-51FEE3E232CB}"/>
          </ac:spMkLst>
        </pc:spChg>
        <pc:spChg chg="add mod">
          <ac:chgData name="Jolanta Zięba" userId="9e39635724384930" providerId="Windows Live" clId="Web-{2F1CBB75-EC52-4E64-B97C-70E720EA9C67}" dt="2024-09-16T18:15:33.264" v="302" actId="20577"/>
          <ac:spMkLst>
            <pc:docMk/>
            <pc:sldMk cId="359717678" sldId="289"/>
            <ac:spMk id="23" creationId="{CA8D1707-9052-B3FF-DA9D-61C6FB5F7132}"/>
          </ac:spMkLst>
        </pc:spChg>
        <pc:spChg chg="add del mod">
          <ac:chgData name="Jolanta Zięba" userId="9e39635724384930" providerId="Windows Live" clId="Web-{2F1CBB75-EC52-4E64-B97C-70E720EA9C67}" dt="2024-09-16T18:19:04.035" v="322"/>
          <ac:spMkLst>
            <pc:docMk/>
            <pc:sldMk cId="359717678" sldId="289"/>
            <ac:spMk id="24" creationId="{EC2F08B3-5B8B-267C-9BD4-E3141480E503}"/>
          </ac:spMkLst>
        </pc:spChg>
        <pc:spChg chg="add mod ord">
          <ac:chgData name="Jolanta Zięba" userId="9e39635724384930" providerId="Windows Live" clId="Web-{2F1CBB75-EC52-4E64-B97C-70E720EA9C67}" dt="2024-09-16T19:31:00.109" v="343"/>
          <ac:spMkLst>
            <pc:docMk/>
            <pc:sldMk cId="359717678" sldId="289"/>
            <ac:spMk id="25" creationId="{4E484D02-670C-3E54-CD82-3C7A504291CD}"/>
          </ac:spMkLst>
        </pc:spChg>
        <pc:spChg chg="add mod">
          <ac:chgData name="Jolanta Zięba" userId="9e39635724384930" providerId="Windows Live" clId="Web-{2F1CBB75-EC52-4E64-B97C-70E720EA9C67}" dt="2024-09-16T18:19:45.989" v="325" actId="1076"/>
          <ac:spMkLst>
            <pc:docMk/>
            <pc:sldMk cId="359717678" sldId="289"/>
            <ac:spMk id="26" creationId="{CD985F42-B82B-76D3-7982-F6ECE7015AD2}"/>
          </ac:spMkLst>
        </pc:spChg>
        <pc:spChg chg="add mod">
          <ac:chgData name="Jolanta Zięba" userId="9e39635724384930" providerId="Windows Live" clId="Web-{2F1CBB75-EC52-4E64-B97C-70E720EA9C67}" dt="2024-09-16T18:21:30.320" v="338" actId="20577"/>
          <ac:spMkLst>
            <pc:docMk/>
            <pc:sldMk cId="359717678" sldId="289"/>
            <ac:spMk id="27" creationId="{F7948648-BA7A-6357-903E-E2443DA1565F}"/>
          </ac:spMkLst>
        </pc:spChg>
        <pc:picChg chg="add mod ord">
          <ac:chgData name="Jolanta Zięba" userId="9e39635724384930" providerId="Windows Live" clId="Web-{2F1CBB75-EC52-4E64-B97C-70E720EA9C67}" dt="2024-09-16T18:05:05.793" v="130" actId="14100"/>
          <ac:picMkLst>
            <pc:docMk/>
            <pc:sldMk cId="359717678" sldId="289"/>
            <ac:picMk id="19" creationId="{ABDF5D72-023A-4BF2-8DB7-48CC108BED77}"/>
          </ac:picMkLst>
        </pc:picChg>
        <pc:cxnChg chg="add del mod">
          <ac:chgData name="Jolanta Zięba" userId="9e39635724384930" providerId="Windows Live" clId="Web-{2F1CBB75-EC52-4E64-B97C-70E720EA9C67}" dt="2024-09-16T18:06:43.264" v="147"/>
          <ac:cxnSpMkLst>
            <pc:docMk/>
            <pc:sldMk cId="359717678" sldId="289"/>
            <ac:cxnSpMk id="11" creationId="{B778C1BF-BC86-60D4-6607-1D78C0707D24}"/>
          </ac:cxnSpMkLst>
        </pc:cxnChg>
      </pc:sldChg>
      <pc:sldChg chg="delSp new">
        <pc:chgData name="Jolanta Zięba" userId="9e39635724384930" providerId="Windows Live" clId="Web-{2F1CBB75-EC52-4E64-B97C-70E720EA9C67}" dt="2024-09-16T18:23:29.167" v="341"/>
        <pc:sldMkLst>
          <pc:docMk/>
          <pc:sldMk cId="2888743139" sldId="291"/>
        </pc:sldMkLst>
        <pc:spChg chg="del">
          <ac:chgData name="Jolanta Zięba" userId="9e39635724384930" providerId="Windows Live" clId="Web-{2F1CBB75-EC52-4E64-B97C-70E720EA9C67}" dt="2024-09-16T18:23:19.636" v="340"/>
          <ac:spMkLst>
            <pc:docMk/>
            <pc:sldMk cId="2888743139" sldId="291"/>
            <ac:spMk id="3" creationId="{F450CB01-66B0-55FC-B002-827511EF3603}"/>
          </ac:spMkLst>
        </pc:spChg>
        <pc:spChg chg="del">
          <ac:chgData name="Jolanta Zięba" userId="9e39635724384930" providerId="Windows Live" clId="Web-{2F1CBB75-EC52-4E64-B97C-70E720EA9C67}" dt="2024-09-16T18:23:29.167" v="341"/>
          <ac:spMkLst>
            <pc:docMk/>
            <pc:sldMk cId="2888743139" sldId="291"/>
            <ac:spMk id="4" creationId="{68FDA578-6469-D506-AC0F-D78D86DFE1BB}"/>
          </ac:spMkLst>
        </pc:spChg>
      </pc:sldChg>
    </pc:docChg>
  </pc:docChgLst>
  <pc:docChgLst>
    <pc:chgData name="Jolanta Zięba" userId="9e39635724384930" providerId="Windows Live" clId="Web-{759F6946-AB07-4C71-BAB9-50297160775B}"/>
    <pc:docChg chg="addSld delSld modSld sldOrd">
      <pc:chgData name="Jolanta Zięba" userId="9e39635724384930" providerId="Windows Live" clId="Web-{759F6946-AB07-4C71-BAB9-50297160775B}" dt="2024-09-18T18:19:05.648" v="905"/>
      <pc:docMkLst>
        <pc:docMk/>
      </pc:docMkLst>
      <pc:sldChg chg="addSp delSp modSp">
        <pc:chgData name="Jolanta Zięba" userId="9e39635724384930" providerId="Windows Live" clId="Web-{759F6946-AB07-4C71-BAB9-50297160775B}" dt="2024-09-18T16:57:55.787" v="570" actId="1076"/>
        <pc:sldMkLst>
          <pc:docMk/>
          <pc:sldMk cId="0" sldId="285"/>
        </pc:sldMkLst>
        <pc:picChg chg="add mod ord">
          <ac:chgData name="Jolanta Zięba" userId="9e39635724384930" providerId="Windows Live" clId="Web-{759F6946-AB07-4C71-BAB9-50297160775B}" dt="2024-09-18T16:57:01.348" v="564"/>
          <ac:picMkLst>
            <pc:docMk/>
            <pc:sldMk cId="0" sldId="285"/>
            <ac:picMk id="2" creationId="{90E7277F-6162-BB3C-87CC-725868572585}"/>
          </ac:picMkLst>
        </pc:picChg>
        <pc:picChg chg="del">
          <ac:chgData name="Jolanta Zięba" userId="9e39635724384930" providerId="Windows Live" clId="Web-{759F6946-AB07-4C71-BAB9-50297160775B}" dt="2024-09-18T16:55:18.672" v="556"/>
          <ac:picMkLst>
            <pc:docMk/>
            <pc:sldMk cId="0" sldId="285"/>
            <ac:picMk id="3" creationId="{4AE0BDCF-DD29-192F-BD71-3284666CFBFD}"/>
          </ac:picMkLst>
        </pc:picChg>
        <pc:picChg chg="mod">
          <ac:chgData name="Jolanta Zięba" userId="9e39635724384930" providerId="Windows Live" clId="Web-{759F6946-AB07-4C71-BAB9-50297160775B}" dt="2024-09-18T16:57:55.787" v="570" actId="1076"/>
          <ac:picMkLst>
            <pc:docMk/>
            <pc:sldMk cId="0" sldId="285"/>
            <ac:picMk id="4" creationId="{669F4ADE-A001-2073-FBAB-F2516303EB45}"/>
          </ac:picMkLst>
        </pc:picChg>
        <pc:picChg chg="mod">
          <ac:chgData name="Jolanta Zięba" userId="9e39635724384930" providerId="Windows Live" clId="Web-{759F6946-AB07-4C71-BAB9-50297160775B}" dt="2024-09-18T16:37:54.244" v="555" actId="14100"/>
          <ac:picMkLst>
            <pc:docMk/>
            <pc:sldMk cId="0" sldId="285"/>
            <ac:picMk id="8" creationId="{2E292AC5-D924-4E25-F528-E36582486DB8}"/>
          </ac:picMkLst>
        </pc:picChg>
        <pc:picChg chg="mod">
          <ac:chgData name="Jolanta Zięba" userId="9e39635724384930" providerId="Windows Live" clId="Web-{759F6946-AB07-4C71-BAB9-50297160775B}" dt="2024-09-18T16:37:39.619" v="553" actId="1076"/>
          <ac:picMkLst>
            <pc:docMk/>
            <pc:sldMk cId="0" sldId="285"/>
            <ac:picMk id="9" creationId="{7C14874D-97D5-0AB0-C6F5-0055047C09A5}"/>
          </ac:picMkLst>
        </pc:picChg>
        <pc:picChg chg="mod">
          <ac:chgData name="Jolanta Zięba" userId="9e39635724384930" providerId="Windows Live" clId="Web-{759F6946-AB07-4C71-BAB9-50297160775B}" dt="2024-09-18T16:57:41.099" v="569" actId="1076"/>
          <ac:picMkLst>
            <pc:docMk/>
            <pc:sldMk cId="0" sldId="285"/>
            <ac:picMk id="10" creationId="{1B4F2F31-5ADF-5A21-6808-E0A2F18843B4}"/>
          </ac:picMkLst>
        </pc:picChg>
      </pc:sldChg>
      <pc:sldChg chg="modSp">
        <pc:chgData name="Jolanta Zięba" userId="9e39635724384930" providerId="Windows Live" clId="Web-{759F6946-AB07-4C71-BAB9-50297160775B}" dt="2024-09-18T17:04:41.911" v="596" actId="20577"/>
        <pc:sldMkLst>
          <pc:docMk/>
          <pc:sldMk cId="359717678" sldId="289"/>
        </pc:sldMkLst>
        <pc:spChg chg="mod">
          <ac:chgData name="Jolanta Zięba" userId="9e39635724384930" providerId="Windows Live" clId="Web-{759F6946-AB07-4C71-BAB9-50297160775B}" dt="2024-09-18T17:02:16.156" v="575" actId="1076"/>
          <ac:spMkLst>
            <pc:docMk/>
            <pc:sldMk cId="359717678" sldId="289"/>
            <ac:spMk id="5" creationId="{F681B4C5-FD88-04B4-659E-2C320AD98925}"/>
          </ac:spMkLst>
        </pc:spChg>
        <pc:spChg chg="mod">
          <ac:chgData name="Jolanta Zięba" userId="9e39635724384930" providerId="Windows Live" clId="Web-{759F6946-AB07-4C71-BAB9-50297160775B}" dt="2024-09-18T17:04:41.911" v="596" actId="20577"/>
          <ac:spMkLst>
            <pc:docMk/>
            <pc:sldMk cId="359717678" sldId="289"/>
            <ac:spMk id="18" creationId="{6FA2B520-28E8-9C21-14AD-C351CB55D345}"/>
          </ac:spMkLst>
        </pc:spChg>
      </pc:sldChg>
      <pc:sldChg chg="modSp">
        <pc:chgData name="Jolanta Zięba" userId="9e39635724384930" providerId="Windows Live" clId="Web-{759F6946-AB07-4C71-BAB9-50297160775B}" dt="2024-09-18T17:18:03.221" v="645" actId="20577"/>
        <pc:sldMkLst>
          <pc:docMk/>
          <pc:sldMk cId="2882154547" sldId="293"/>
        </pc:sldMkLst>
        <pc:spChg chg="mod">
          <ac:chgData name="Jolanta Zięba" userId="9e39635724384930" providerId="Windows Live" clId="Web-{759F6946-AB07-4C71-BAB9-50297160775B}" dt="2024-09-18T17:13:28.149" v="599" actId="1076"/>
          <ac:spMkLst>
            <pc:docMk/>
            <pc:sldMk cId="2882154547" sldId="293"/>
            <ac:spMk id="7" creationId="{C4B222D3-4DBE-4F3E-3A43-0D52360AB647}"/>
          </ac:spMkLst>
        </pc:spChg>
        <pc:spChg chg="mod">
          <ac:chgData name="Jolanta Zięba" userId="9e39635724384930" providerId="Windows Live" clId="Web-{759F6946-AB07-4C71-BAB9-50297160775B}" dt="2024-09-18T17:13:56.962" v="604" actId="1076"/>
          <ac:spMkLst>
            <pc:docMk/>
            <pc:sldMk cId="2882154547" sldId="293"/>
            <ac:spMk id="14" creationId="{A0EEDCA1-45A7-8784-8CCF-EB99E63D5F82}"/>
          </ac:spMkLst>
        </pc:spChg>
        <pc:spChg chg="mod">
          <ac:chgData name="Jolanta Zięba" userId="9e39635724384930" providerId="Windows Live" clId="Web-{759F6946-AB07-4C71-BAB9-50297160775B}" dt="2024-09-18T17:17:48.049" v="643" actId="20577"/>
          <ac:spMkLst>
            <pc:docMk/>
            <pc:sldMk cId="2882154547" sldId="293"/>
            <ac:spMk id="15" creationId="{6E9C5853-68F9-02E1-9FE0-B8B9BB07C3FF}"/>
          </ac:spMkLst>
        </pc:spChg>
        <pc:spChg chg="mod">
          <ac:chgData name="Jolanta Zięba" userId="9e39635724384930" providerId="Windows Live" clId="Web-{759F6946-AB07-4C71-BAB9-50297160775B}" dt="2024-09-18T17:18:03.221" v="645" actId="20577"/>
          <ac:spMkLst>
            <pc:docMk/>
            <pc:sldMk cId="2882154547" sldId="293"/>
            <ac:spMk id="16" creationId="{BA750C02-D608-B800-F220-1C4AE67CA73B}"/>
          </ac:spMkLst>
        </pc:spChg>
        <pc:spChg chg="mod">
          <ac:chgData name="Jolanta Zięba" userId="9e39635724384930" providerId="Windows Live" clId="Web-{759F6946-AB07-4C71-BAB9-50297160775B}" dt="2024-09-18T17:13:41.712" v="601" actId="1076"/>
          <ac:spMkLst>
            <pc:docMk/>
            <pc:sldMk cId="2882154547" sldId="293"/>
            <ac:spMk id="20" creationId="{B70C146A-32B4-7A2C-CA85-092CA3DEA224}"/>
          </ac:spMkLst>
        </pc:spChg>
        <pc:spChg chg="mod">
          <ac:chgData name="Jolanta Zięba" userId="9e39635724384930" providerId="Windows Live" clId="Web-{759F6946-AB07-4C71-BAB9-50297160775B}" dt="2024-09-18T17:13:47.900" v="602" actId="1076"/>
          <ac:spMkLst>
            <pc:docMk/>
            <pc:sldMk cId="2882154547" sldId="293"/>
            <ac:spMk id="21" creationId="{68BB7B25-3326-D9BF-37F4-83A56291ADD8}"/>
          </ac:spMkLst>
        </pc:spChg>
      </pc:sldChg>
      <pc:sldChg chg="ord">
        <pc:chgData name="Jolanta Zięba" userId="9e39635724384930" providerId="Windows Live" clId="Web-{759F6946-AB07-4C71-BAB9-50297160775B}" dt="2024-09-18T15:11:05.306" v="11"/>
        <pc:sldMkLst>
          <pc:docMk/>
          <pc:sldMk cId="3646549111" sldId="294"/>
        </pc:sldMkLst>
      </pc:sldChg>
      <pc:sldChg chg="ord">
        <pc:chgData name="Jolanta Zięba" userId="9e39635724384930" providerId="Windows Live" clId="Web-{759F6946-AB07-4C71-BAB9-50297160775B}" dt="2024-09-18T15:12:28.216" v="13"/>
        <pc:sldMkLst>
          <pc:docMk/>
          <pc:sldMk cId="1927499011" sldId="297"/>
        </pc:sldMkLst>
      </pc:sldChg>
      <pc:sldChg chg="modSp">
        <pc:chgData name="Jolanta Zięba" userId="9e39635724384930" providerId="Windows Live" clId="Web-{759F6946-AB07-4C71-BAB9-50297160775B}" dt="2024-09-18T18:19:05.648" v="905"/>
        <pc:sldMkLst>
          <pc:docMk/>
          <pc:sldMk cId="936972248" sldId="298"/>
        </pc:sldMkLst>
        <pc:graphicFrameChg chg="mod modGraphic">
          <ac:chgData name="Jolanta Zięba" userId="9e39635724384930" providerId="Windows Live" clId="Web-{759F6946-AB07-4C71-BAB9-50297160775B}" dt="2024-09-18T18:19:05.648" v="905"/>
          <ac:graphicFrameMkLst>
            <pc:docMk/>
            <pc:sldMk cId="936972248" sldId="298"/>
            <ac:graphicFrameMk id="7" creationId="{44C4E33F-F234-6538-7188-70893C06DA95}"/>
          </ac:graphicFrameMkLst>
        </pc:graphicFrameChg>
      </pc:sldChg>
      <pc:sldChg chg="ord">
        <pc:chgData name="Jolanta Zięba" userId="9e39635724384930" providerId="Windows Live" clId="Web-{759F6946-AB07-4C71-BAB9-50297160775B}" dt="2024-09-18T15:11:58.215" v="12"/>
        <pc:sldMkLst>
          <pc:docMk/>
          <pc:sldMk cId="4254916911" sldId="302"/>
        </pc:sldMkLst>
      </pc:sldChg>
      <pc:sldChg chg="addSp delSp modSp new">
        <pc:chgData name="Jolanta Zięba" userId="9e39635724384930" providerId="Windows Live" clId="Web-{759F6946-AB07-4C71-BAB9-50297160775B}" dt="2024-09-18T15:41:18.977" v="378"/>
        <pc:sldMkLst>
          <pc:docMk/>
          <pc:sldMk cId="2495177611" sldId="303"/>
        </pc:sldMkLst>
        <pc:spChg chg="mod">
          <ac:chgData name="Jolanta Zięba" userId="9e39635724384930" providerId="Windows Live" clId="Web-{759F6946-AB07-4C71-BAB9-50297160775B}" dt="2024-09-18T15:26:35.841" v="55" actId="14100"/>
          <ac:spMkLst>
            <pc:docMk/>
            <pc:sldMk cId="2495177611" sldId="303"/>
            <ac:spMk id="2" creationId="{EFA6F1C0-6DEF-D912-2F49-978B5A57B2AB}"/>
          </ac:spMkLst>
        </pc:spChg>
        <pc:spChg chg="del mod">
          <ac:chgData name="Jolanta Zięba" userId="9e39635724384930" providerId="Windows Live" clId="Web-{759F6946-AB07-4C71-BAB9-50297160775B}" dt="2024-09-18T15:25:17.853" v="52"/>
          <ac:spMkLst>
            <pc:docMk/>
            <pc:sldMk cId="2495177611" sldId="303"/>
            <ac:spMk id="3" creationId="{C19FE0ED-2483-F10E-0F8E-B4CE53FFA5BE}"/>
          </ac:spMkLst>
        </pc:spChg>
        <pc:spChg chg="del mod">
          <ac:chgData name="Jolanta Zięba" userId="9e39635724384930" providerId="Windows Live" clId="Web-{759F6946-AB07-4C71-BAB9-50297160775B}" dt="2024-09-18T15:23:22.130" v="16"/>
          <ac:spMkLst>
            <pc:docMk/>
            <pc:sldMk cId="2495177611" sldId="303"/>
            <ac:spMk id="4" creationId="{9FDF4851-CE18-690C-FD27-9ABF6B376DEF}"/>
          </ac:spMkLst>
        </pc:spChg>
        <pc:spChg chg="add mod">
          <ac:chgData name="Jolanta Zięba" userId="9e39635724384930" providerId="Windows Live" clId="Web-{759F6946-AB07-4C71-BAB9-50297160775B}" dt="2024-09-18T15:31:45.680" v="339" actId="1076"/>
          <ac:spMkLst>
            <pc:docMk/>
            <pc:sldMk cId="2495177611" sldId="303"/>
            <ac:spMk id="7" creationId="{AF0D2738-8468-E3A9-E80E-8A83AC4C6013}"/>
          </ac:spMkLst>
        </pc:spChg>
        <pc:graphicFrameChg chg="add mod modGraphic">
          <ac:chgData name="Jolanta Zięba" userId="9e39635724384930" providerId="Windows Live" clId="Web-{759F6946-AB07-4C71-BAB9-50297160775B}" dt="2024-09-18T15:41:18.977" v="378"/>
          <ac:graphicFrameMkLst>
            <pc:docMk/>
            <pc:sldMk cId="2495177611" sldId="303"/>
            <ac:graphicFrameMk id="6" creationId="{F8992E25-F207-EB0E-A1F6-B8B846C5E373}"/>
          </ac:graphicFrameMkLst>
        </pc:graphicFrameChg>
      </pc:sldChg>
      <pc:sldChg chg="addSp delSp modSp new">
        <pc:chgData name="Jolanta Zięba" userId="9e39635724384930" providerId="Windows Live" clId="Web-{759F6946-AB07-4C71-BAB9-50297160775B}" dt="2024-09-18T16:34:03.439" v="534" actId="20577"/>
        <pc:sldMkLst>
          <pc:docMk/>
          <pc:sldMk cId="2517036360" sldId="304"/>
        </pc:sldMkLst>
        <pc:spChg chg="mod">
          <ac:chgData name="Jolanta Zięba" userId="9e39635724384930" providerId="Windows Live" clId="Web-{759F6946-AB07-4C71-BAB9-50297160775B}" dt="2024-09-18T16:34:03.439" v="534" actId="20577"/>
          <ac:spMkLst>
            <pc:docMk/>
            <pc:sldMk cId="2517036360" sldId="304"/>
            <ac:spMk id="2" creationId="{03887CA1-8293-B96C-E106-0051F16EF88B}"/>
          </ac:spMkLst>
        </pc:spChg>
        <pc:spChg chg="del">
          <ac:chgData name="Jolanta Zięba" userId="9e39635724384930" providerId="Windows Live" clId="Web-{759F6946-AB07-4C71-BAB9-50297160775B}" dt="2024-09-18T15:42:47.073" v="380"/>
          <ac:spMkLst>
            <pc:docMk/>
            <pc:sldMk cId="2517036360" sldId="304"/>
            <ac:spMk id="3" creationId="{A3C3F908-74A2-1CE8-54FD-2C4C643DA454}"/>
          </ac:spMkLst>
        </pc:spChg>
        <pc:spChg chg="del">
          <ac:chgData name="Jolanta Zięba" userId="9e39635724384930" providerId="Windows Live" clId="Web-{759F6946-AB07-4C71-BAB9-50297160775B}" dt="2024-09-18T15:42:57.027" v="383"/>
          <ac:spMkLst>
            <pc:docMk/>
            <pc:sldMk cId="2517036360" sldId="304"/>
            <ac:spMk id="4" creationId="{467873C4-EB28-3C01-8055-3D4AC54E2380}"/>
          </ac:spMkLst>
        </pc:spChg>
        <pc:spChg chg="add mod">
          <ac:chgData name="Jolanta Zięba" userId="9e39635724384930" providerId="Windows Live" clId="Web-{759F6946-AB07-4C71-BAB9-50297160775B}" dt="2024-09-18T15:44:49.343" v="522" actId="20577"/>
          <ac:spMkLst>
            <pc:docMk/>
            <pc:sldMk cId="2517036360" sldId="304"/>
            <ac:spMk id="7" creationId="{60CBFB01-FF28-75BD-ABC6-AE4E1171D076}"/>
          </ac:spMkLst>
        </pc:spChg>
        <pc:graphicFrameChg chg="add mod ord modGraphic">
          <ac:chgData name="Jolanta Zięba" userId="9e39635724384930" providerId="Windows Live" clId="Web-{759F6946-AB07-4C71-BAB9-50297160775B}" dt="2024-09-18T15:48:08.850" v="532"/>
          <ac:graphicFrameMkLst>
            <pc:docMk/>
            <pc:sldMk cId="2517036360" sldId="304"/>
            <ac:graphicFrameMk id="6" creationId="{A22C07A2-4F0C-E0A3-9B64-9513FC7CDD37}"/>
          </ac:graphicFrameMkLst>
        </pc:graphicFrameChg>
      </pc:sldChg>
      <pc:sldChg chg="addSp delSp modSp new del ord">
        <pc:chgData name="Jolanta Zięba" userId="9e39635724384930" providerId="Windows Live" clId="Web-{759F6946-AB07-4C71-BAB9-50297160775B}" dt="2024-09-18T17:51:30.089" v="904"/>
        <pc:sldMkLst>
          <pc:docMk/>
          <pc:sldMk cId="3349509321" sldId="305"/>
        </pc:sldMkLst>
        <pc:spChg chg="mod">
          <ac:chgData name="Jolanta Zięba" userId="9e39635724384930" providerId="Windows Live" clId="Web-{759F6946-AB07-4C71-BAB9-50297160775B}" dt="2024-09-18T17:49:46.117" v="893" actId="1076"/>
          <ac:spMkLst>
            <pc:docMk/>
            <pc:sldMk cId="3349509321" sldId="305"/>
            <ac:spMk id="2" creationId="{F4D2D1B2-DFF4-3289-EB58-02DCD0AD24F6}"/>
          </ac:spMkLst>
        </pc:spChg>
        <pc:spChg chg="del">
          <ac:chgData name="Jolanta Zięba" userId="9e39635724384930" providerId="Windows Live" clId="Web-{759F6946-AB07-4C71-BAB9-50297160775B}" dt="2024-09-18T17:29:32.183" v="672"/>
          <ac:spMkLst>
            <pc:docMk/>
            <pc:sldMk cId="3349509321" sldId="305"/>
            <ac:spMk id="3" creationId="{0F22F61F-A933-0D36-A069-FF7ADD6A1F44}"/>
          </ac:spMkLst>
        </pc:spChg>
        <pc:spChg chg="del">
          <ac:chgData name="Jolanta Zięba" userId="9e39635724384930" providerId="Windows Live" clId="Web-{759F6946-AB07-4C71-BAB9-50297160775B}" dt="2024-09-18T17:29:27.355" v="671"/>
          <ac:spMkLst>
            <pc:docMk/>
            <pc:sldMk cId="3349509321" sldId="305"/>
            <ac:spMk id="4" creationId="{497C2316-2EDC-1ED4-85A5-AA01664E62C0}"/>
          </ac:spMkLst>
        </pc:spChg>
        <pc:graphicFrameChg chg="add mod modGraphic">
          <ac:chgData name="Jolanta Zięba" userId="9e39635724384930" providerId="Windows Live" clId="Web-{759F6946-AB07-4C71-BAB9-50297160775B}" dt="2024-09-18T17:49:53.351" v="895" actId="1076"/>
          <ac:graphicFrameMkLst>
            <pc:docMk/>
            <pc:sldMk cId="3349509321" sldId="305"/>
            <ac:graphicFrameMk id="5" creationId="{2E802DF7-91F6-C2C1-EA87-9E0349B35816}"/>
          </ac:graphicFrameMkLst>
        </pc:graphicFrameChg>
        <pc:picChg chg="add ord">
          <ac:chgData name="Jolanta Zięba" userId="9e39635724384930" providerId="Windows Live" clId="Web-{759F6946-AB07-4C71-BAB9-50297160775B}" dt="2024-09-18T17:34:59.445" v="852"/>
          <ac:picMkLst>
            <pc:docMk/>
            <pc:sldMk cId="3349509321" sldId="305"/>
            <ac:picMk id="1009" creationId="{745092BE-33BE-30B3-13EE-10B90967BD2E}"/>
          </ac:picMkLst>
        </pc:picChg>
      </pc:sldChg>
      <pc:sldChg chg="addSp delSp modSp new">
        <pc:chgData name="Jolanta Zięba" userId="9e39635724384930" providerId="Windows Live" clId="Web-{759F6946-AB07-4C71-BAB9-50297160775B}" dt="2024-09-18T17:51:15.042" v="903" actId="1076"/>
        <pc:sldMkLst>
          <pc:docMk/>
          <pc:sldMk cId="1343817048" sldId="306"/>
        </pc:sldMkLst>
        <pc:spChg chg="mod">
          <ac:chgData name="Jolanta Zięba" userId="9e39635724384930" providerId="Windows Live" clId="Web-{759F6946-AB07-4C71-BAB9-50297160775B}" dt="2024-09-18T17:50:21.868" v="898" actId="14100"/>
          <ac:spMkLst>
            <pc:docMk/>
            <pc:sldMk cId="1343817048" sldId="306"/>
            <ac:spMk id="2" creationId="{D0095F88-BC71-7E3C-13A7-8531A9964C3A}"/>
          </ac:spMkLst>
        </pc:spChg>
        <pc:spChg chg="del">
          <ac:chgData name="Jolanta Zięba" userId="9e39635724384930" providerId="Windows Live" clId="Web-{759F6946-AB07-4C71-BAB9-50297160775B}" dt="2024-09-18T17:41:39.365" v="871"/>
          <ac:spMkLst>
            <pc:docMk/>
            <pc:sldMk cId="1343817048" sldId="306"/>
            <ac:spMk id="3" creationId="{CC13255C-F95A-7744-5724-8251B69FE610}"/>
          </ac:spMkLst>
        </pc:spChg>
        <pc:spChg chg="del">
          <ac:chgData name="Jolanta Zięba" userId="9e39635724384930" providerId="Windows Live" clId="Web-{759F6946-AB07-4C71-BAB9-50297160775B}" dt="2024-09-18T17:41:26.099" v="869"/>
          <ac:spMkLst>
            <pc:docMk/>
            <pc:sldMk cId="1343817048" sldId="306"/>
            <ac:spMk id="4" creationId="{8B14A20D-B1B9-7E55-0A7C-E64A7FC434B9}"/>
          </ac:spMkLst>
        </pc:spChg>
        <pc:graphicFrameChg chg="add mod modGraphic">
          <ac:chgData name="Jolanta Zięba" userId="9e39635724384930" providerId="Windows Live" clId="Web-{759F6946-AB07-4C71-BAB9-50297160775B}" dt="2024-09-18T17:51:15.042" v="903" actId="1076"/>
          <ac:graphicFrameMkLst>
            <pc:docMk/>
            <pc:sldMk cId="1343817048" sldId="306"/>
            <ac:graphicFrameMk id="6" creationId="{786BC74B-8E2C-2ACD-2A57-1533D89B65F1}"/>
          </ac:graphicFrameMkLst>
        </pc:graphicFrameChg>
        <pc:picChg chg="add mod ord">
          <ac:chgData name="Jolanta Zięba" userId="9e39635724384930" providerId="Windows Live" clId="Web-{759F6946-AB07-4C71-BAB9-50297160775B}" dt="2024-09-18T17:43:00.384" v="878"/>
          <ac:picMkLst>
            <pc:docMk/>
            <pc:sldMk cId="1343817048" sldId="306"/>
            <ac:picMk id="26" creationId="{45EAA5A6-16DC-128D-654C-208090ED593C}"/>
          </ac:picMkLst>
        </pc:picChg>
        <pc:picChg chg="add del mod">
          <ac:chgData name="Jolanta Zięba" userId="9e39635724384930" providerId="Windows Live" clId="Web-{759F6946-AB07-4C71-BAB9-50297160775B}" dt="2024-09-18T17:46:57.736" v="888"/>
          <ac:picMkLst>
            <pc:docMk/>
            <pc:sldMk cId="1343817048" sldId="306"/>
            <ac:picMk id="58" creationId="{83C66AA1-A498-2FBE-3FD0-CCFF8E685883}"/>
          </ac:picMkLst>
        </pc:picChg>
        <pc:picChg chg="add del mod">
          <ac:chgData name="Jolanta Zięba" userId="9e39635724384930" providerId="Windows Live" clId="Web-{759F6946-AB07-4C71-BAB9-50297160775B}" dt="2024-09-18T17:46:49.814" v="886"/>
          <ac:picMkLst>
            <pc:docMk/>
            <pc:sldMk cId="1343817048" sldId="306"/>
            <ac:picMk id="60" creationId="{1117B1E4-EA22-C198-18C5-0ED826491B10}"/>
          </ac:picMkLst>
        </pc:picChg>
      </pc:sldChg>
    </pc:docChg>
  </pc:docChgLst>
  <pc:docChgLst>
    <pc:chgData name="Jolanta Zięba" userId="9e39635724384930" providerId="Windows Live" clId="Web-{9E7210C9-F23C-47B3-8A61-C4D87DDF44E1}"/>
    <pc:docChg chg="addSld delSld modSld sldOrd">
      <pc:chgData name="Jolanta Zięba" userId="9e39635724384930" providerId="Windows Live" clId="Web-{9E7210C9-F23C-47B3-8A61-C4D87DDF44E1}" dt="2024-09-18T12:45:18.312" v="939" actId="20577"/>
      <pc:docMkLst>
        <pc:docMk/>
      </pc:docMkLst>
      <pc:sldChg chg="modSp">
        <pc:chgData name="Jolanta Zięba" userId="9e39635724384930" providerId="Windows Live" clId="Web-{9E7210C9-F23C-47B3-8A61-C4D87DDF44E1}" dt="2024-09-18T12:21:58.163" v="781" actId="20577"/>
        <pc:sldMkLst>
          <pc:docMk/>
          <pc:sldMk cId="0" sldId="287"/>
        </pc:sldMkLst>
        <pc:spChg chg="mod">
          <ac:chgData name="Jolanta Zięba" userId="9e39635724384930" providerId="Windows Live" clId="Web-{9E7210C9-F23C-47B3-8A61-C4D87DDF44E1}" dt="2024-09-18T12:21:58.163" v="781" actId="20577"/>
          <ac:spMkLst>
            <pc:docMk/>
            <pc:sldMk cId="0" sldId="287"/>
            <ac:spMk id="8" creationId="{DB0949ED-4AC0-4006-A7AB-50906078466B}"/>
          </ac:spMkLst>
        </pc:spChg>
      </pc:sldChg>
      <pc:sldChg chg="addSp modSp">
        <pc:chgData name="Jolanta Zięba" userId="9e39635724384930" providerId="Windows Live" clId="Web-{9E7210C9-F23C-47B3-8A61-C4D87DDF44E1}" dt="2024-09-18T12:45:18.312" v="939" actId="20577"/>
        <pc:sldMkLst>
          <pc:docMk/>
          <pc:sldMk cId="359717678" sldId="289"/>
        </pc:sldMkLst>
        <pc:spChg chg="mod">
          <ac:chgData name="Jolanta Zięba" userId="9e39635724384930" providerId="Windows Live" clId="Web-{9E7210C9-F23C-47B3-8A61-C4D87DDF44E1}" dt="2024-09-18T12:33:41.050" v="873" actId="1076"/>
          <ac:spMkLst>
            <pc:docMk/>
            <pc:sldMk cId="359717678" sldId="289"/>
            <ac:spMk id="4" creationId="{189D6994-BBEE-37CF-AB53-844A5C18B3AC}"/>
          </ac:spMkLst>
        </pc:spChg>
        <pc:spChg chg="add mod">
          <ac:chgData name="Jolanta Zięba" userId="9e39635724384930" providerId="Windows Live" clId="Web-{9E7210C9-F23C-47B3-8A61-C4D87DDF44E1}" dt="2024-09-18T12:39:17.470" v="914" actId="1076"/>
          <ac:spMkLst>
            <pc:docMk/>
            <pc:sldMk cId="359717678" sldId="289"/>
            <ac:spMk id="5" creationId="{F681B4C5-FD88-04B4-659E-2C320AD98925}"/>
          </ac:spMkLst>
        </pc:spChg>
        <pc:spChg chg="mod">
          <ac:chgData name="Jolanta Zięba" userId="9e39635724384930" providerId="Windows Live" clId="Web-{9E7210C9-F23C-47B3-8A61-C4D87DDF44E1}" dt="2024-09-18T12:41:05.146" v="922" actId="14100"/>
          <ac:spMkLst>
            <pc:docMk/>
            <pc:sldMk cId="359717678" sldId="289"/>
            <ac:spMk id="6" creationId="{E2271D1E-7D11-B450-E480-EA74FC0B830E}"/>
          </ac:spMkLst>
        </pc:spChg>
        <pc:spChg chg="mod">
          <ac:chgData name="Jolanta Zięba" userId="9e39635724384930" providerId="Windows Live" clId="Web-{9E7210C9-F23C-47B3-8A61-C4D87DDF44E1}" dt="2024-09-18T12:35:40.274" v="885" actId="1076"/>
          <ac:spMkLst>
            <pc:docMk/>
            <pc:sldMk cId="359717678" sldId="289"/>
            <ac:spMk id="8" creationId="{BA957BD1-6160-11FD-9A83-332E95AA6203}"/>
          </ac:spMkLst>
        </pc:spChg>
        <pc:spChg chg="mod">
          <ac:chgData name="Jolanta Zięba" userId="9e39635724384930" providerId="Windows Live" clId="Web-{9E7210C9-F23C-47B3-8A61-C4D87DDF44E1}" dt="2024-09-18T12:37:36.310" v="897" actId="1076"/>
          <ac:spMkLst>
            <pc:docMk/>
            <pc:sldMk cId="359717678" sldId="289"/>
            <ac:spMk id="9" creationId="{3AC112F5-38FE-0927-D85A-5F8BF264C472}"/>
          </ac:spMkLst>
        </pc:spChg>
        <pc:spChg chg="mod">
          <ac:chgData name="Jolanta Zięba" userId="9e39635724384930" providerId="Windows Live" clId="Web-{9E7210C9-F23C-47B3-8A61-C4D87DDF44E1}" dt="2024-09-18T12:36:54.933" v="893" actId="14100"/>
          <ac:spMkLst>
            <pc:docMk/>
            <pc:sldMk cId="359717678" sldId="289"/>
            <ac:spMk id="10" creationId="{6C5A04A2-2A73-472B-F8B6-854624324BED}"/>
          </ac:spMkLst>
        </pc:spChg>
        <pc:spChg chg="mod">
          <ac:chgData name="Jolanta Zięba" userId="9e39635724384930" providerId="Windows Live" clId="Web-{9E7210C9-F23C-47B3-8A61-C4D87DDF44E1}" dt="2024-09-18T12:40:15.175" v="918" actId="1076"/>
          <ac:spMkLst>
            <pc:docMk/>
            <pc:sldMk cId="359717678" sldId="289"/>
            <ac:spMk id="12" creationId="{C2FC3466-17F6-071A-AB33-FA077425D06B}"/>
          </ac:spMkLst>
        </pc:spChg>
        <pc:spChg chg="mod">
          <ac:chgData name="Jolanta Zięba" userId="9e39635724384930" providerId="Windows Live" clId="Web-{9E7210C9-F23C-47B3-8A61-C4D87DDF44E1}" dt="2024-09-18T12:37:40.872" v="898" actId="1076"/>
          <ac:spMkLst>
            <pc:docMk/>
            <pc:sldMk cId="359717678" sldId="289"/>
            <ac:spMk id="13" creationId="{EC529CED-42E2-6599-149B-EC7375731334}"/>
          </ac:spMkLst>
        </pc:spChg>
        <pc:spChg chg="mod">
          <ac:chgData name="Jolanta Zięba" userId="9e39635724384930" providerId="Windows Live" clId="Web-{9E7210C9-F23C-47B3-8A61-C4D87DDF44E1}" dt="2024-09-18T12:35:45.711" v="886" actId="1076"/>
          <ac:spMkLst>
            <pc:docMk/>
            <pc:sldMk cId="359717678" sldId="289"/>
            <ac:spMk id="15" creationId="{B42CF7FF-0CB9-04F0-EDB3-6966948D2C01}"/>
          </ac:spMkLst>
        </pc:spChg>
        <pc:spChg chg="mod">
          <ac:chgData name="Jolanta Zięba" userId="9e39635724384930" providerId="Windows Live" clId="Web-{9E7210C9-F23C-47B3-8A61-C4D87DDF44E1}" dt="2024-09-18T12:37:18.934" v="896" actId="1076"/>
          <ac:spMkLst>
            <pc:docMk/>
            <pc:sldMk cId="359717678" sldId="289"/>
            <ac:spMk id="17" creationId="{4FC109E6-4626-16AE-A3EC-153CC1661357}"/>
          </ac:spMkLst>
        </pc:spChg>
        <pc:spChg chg="add mod">
          <ac:chgData name="Jolanta Zięba" userId="9e39635724384930" providerId="Windows Live" clId="Web-{9E7210C9-F23C-47B3-8A61-C4D87DDF44E1}" dt="2024-09-18T12:39:23.564" v="915" actId="1076"/>
          <ac:spMkLst>
            <pc:docMk/>
            <pc:sldMk cId="359717678" sldId="289"/>
            <ac:spMk id="18" creationId="{6FA2B520-28E8-9C21-14AD-C351CB55D345}"/>
          </ac:spMkLst>
        </pc:spChg>
        <pc:spChg chg="add mod">
          <ac:chgData name="Jolanta Zięba" userId="9e39635724384930" providerId="Windows Live" clId="Web-{9E7210C9-F23C-47B3-8A61-C4D87DDF44E1}" dt="2024-09-18T12:40:23.629" v="919" actId="1076"/>
          <ac:spMkLst>
            <pc:docMk/>
            <pc:sldMk cId="359717678" sldId="289"/>
            <ac:spMk id="20" creationId="{6ED50F22-CC9D-469F-84DA-7826E4EBC51D}"/>
          </ac:spMkLst>
        </pc:spChg>
        <pc:spChg chg="mod">
          <ac:chgData name="Jolanta Zięba" userId="9e39635724384930" providerId="Windows Live" clId="Web-{9E7210C9-F23C-47B3-8A61-C4D87DDF44E1}" dt="2024-09-18T12:30:19.167" v="845" actId="1076"/>
          <ac:spMkLst>
            <pc:docMk/>
            <pc:sldMk cId="359717678" sldId="289"/>
            <ac:spMk id="21" creationId="{758DBCC0-F97E-549B-8BDF-6EC984F6B1E4}"/>
          </ac:spMkLst>
        </pc:spChg>
        <pc:spChg chg="mod">
          <ac:chgData name="Jolanta Zięba" userId="9e39635724384930" providerId="Windows Live" clId="Web-{9E7210C9-F23C-47B3-8A61-C4D87DDF44E1}" dt="2024-09-18T12:25:39.391" v="789" actId="1076"/>
          <ac:spMkLst>
            <pc:docMk/>
            <pc:sldMk cId="359717678" sldId="289"/>
            <ac:spMk id="24" creationId="{93CC5E5E-C37C-ABCF-012F-7B4C8F0C0760}"/>
          </ac:spMkLst>
        </pc:spChg>
        <pc:spChg chg="mod">
          <ac:chgData name="Jolanta Zięba" userId="9e39635724384930" providerId="Windows Live" clId="Web-{9E7210C9-F23C-47B3-8A61-C4D87DDF44E1}" dt="2024-09-18T12:33:30.659" v="871" actId="20577"/>
          <ac:spMkLst>
            <pc:docMk/>
            <pc:sldMk cId="359717678" sldId="289"/>
            <ac:spMk id="27" creationId="{F7948648-BA7A-6357-903E-E2443DA1565F}"/>
          </ac:spMkLst>
        </pc:spChg>
        <pc:spChg chg="mod">
          <ac:chgData name="Jolanta Zięba" userId="9e39635724384930" providerId="Windows Live" clId="Web-{9E7210C9-F23C-47B3-8A61-C4D87DDF44E1}" dt="2024-09-18T12:25:51.750" v="792" actId="1076"/>
          <ac:spMkLst>
            <pc:docMk/>
            <pc:sldMk cId="359717678" sldId="289"/>
            <ac:spMk id="28" creationId="{D2CEF6EA-F434-94F7-F839-79F9BBAAAE25}"/>
          </ac:spMkLst>
        </pc:spChg>
        <pc:spChg chg="add mod">
          <ac:chgData name="Jolanta Zięba" userId="9e39635724384930" providerId="Windows Live" clId="Web-{9E7210C9-F23C-47B3-8A61-C4D87DDF44E1}" dt="2024-09-18T12:40:27.426" v="920" actId="1076"/>
          <ac:spMkLst>
            <pc:docMk/>
            <pc:sldMk cId="359717678" sldId="289"/>
            <ac:spMk id="29" creationId="{673F8A0F-AB62-A841-B0F6-D943733B3096}"/>
          </ac:spMkLst>
        </pc:spChg>
        <pc:spChg chg="add mod">
          <ac:chgData name="Jolanta Zięba" userId="9e39635724384930" providerId="Windows Live" clId="Web-{9E7210C9-F23C-47B3-8A61-C4D87DDF44E1}" dt="2024-09-18T12:25:44.047" v="790" actId="1076"/>
          <ac:spMkLst>
            <pc:docMk/>
            <pc:sldMk cId="359717678" sldId="289"/>
            <ac:spMk id="30" creationId="{F06B81BD-707F-1859-9F31-CF891ACC2766}"/>
          </ac:spMkLst>
        </pc:spChg>
        <pc:spChg chg="add mod">
          <ac:chgData name="Jolanta Zięba" userId="9e39635724384930" providerId="Windows Live" clId="Web-{9E7210C9-F23C-47B3-8A61-C4D87DDF44E1}" dt="2024-09-18T12:41:36.444" v="923" actId="14100"/>
          <ac:spMkLst>
            <pc:docMk/>
            <pc:sldMk cId="359717678" sldId="289"/>
            <ac:spMk id="31" creationId="{5CB214FE-425D-A711-B995-6D9F35473461}"/>
          </ac:spMkLst>
        </pc:spChg>
        <pc:spChg chg="add mod">
          <ac:chgData name="Jolanta Zięba" userId="9e39635724384930" providerId="Windows Live" clId="Web-{9E7210C9-F23C-47B3-8A61-C4D87DDF44E1}" dt="2024-09-18T12:45:18.312" v="939" actId="20577"/>
          <ac:spMkLst>
            <pc:docMk/>
            <pc:sldMk cId="359717678" sldId="289"/>
            <ac:spMk id="32" creationId="{74CEF38B-3B0B-D1A5-8E29-1403C34DC65E}"/>
          </ac:spMkLst>
        </pc:spChg>
        <pc:spChg chg="add mod">
          <ac:chgData name="Jolanta Zięba" userId="9e39635724384930" providerId="Windows Live" clId="Web-{9E7210C9-F23C-47B3-8A61-C4D87DDF44E1}" dt="2024-09-18T12:45:00.327" v="934" actId="1076"/>
          <ac:spMkLst>
            <pc:docMk/>
            <pc:sldMk cId="359717678" sldId="289"/>
            <ac:spMk id="33" creationId="{93A32845-3211-FBB3-9AF3-A76CC1D20367}"/>
          </ac:spMkLst>
        </pc:spChg>
      </pc:sldChg>
      <pc:sldChg chg="ord">
        <pc:chgData name="Jolanta Zięba" userId="9e39635724384930" providerId="Windows Live" clId="Web-{9E7210C9-F23C-47B3-8A61-C4D87DDF44E1}" dt="2024-09-18T11:06:59.832" v="0"/>
        <pc:sldMkLst>
          <pc:docMk/>
          <pc:sldMk cId="1125454501" sldId="292"/>
        </pc:sldMkLst>
      </pc:sldChg>
      <pc:sldChg chg="modSp">
        <pc:chgData name="Jolanta Zięba" userId="9e39635724384930" providerId="Windows Live" clId="Web-{9E7210C9-F23C-47B3-8A61-C4D87DDF44E1}" dt="2024-09-18T12:04:57.287" v="668"/>
        <pc:sldMkLst>
          <pc:docMk/>
          <pc:sldMk cId="3646549111" sldId="294"/>
        </pc:sldMkLst>
        <pc:spChg chg="mod">
          <ac:chgData name="Jolanta Zięba" userId="9e39635724384930" providerId="Windows Live" clId="Web-{9E7210C9-F23C-47B3-8A61-C4D87DDF44E1}" dt="2024-09-18T12:04:31.442" v="665"/>
          <ac:spMkLst>
            <pc:docMk/>
            <pc:sldMk cId="3646549111" sldId="294"/>
            <ac:spMk id="11" creationId="{2DC97C63-8183-7A17-0FDE-777A20F17A54}"/>
          </ac:spMkLst>
        </pc:spChg>
        <pc:spChg chg="mod">
          <ac:chgData name="Jolanta Zięba" userId="9e39635724384930" providerId="Windows Live" clId="Web-{9E7210C9-F23C-47B3-8A61-C4D87DDF44E1}" dt="2024-09-18T12:04:57.287" v="668"/>
          <ac:spMkLst>
            <pc:docMk/>
            <pc:sldMk cId="3646549111" sldId="294"/>
            <ac:spMk id="12" creationId="{BD55784F-5880-4DFE-AF39-2DCF9809763B}"/>
          </ac:spMkLst>
        </pc:spChg>
        <pc:spChg chg="mod">
          <ac:chgData name="Jolanta Zięba" userId="9e39635724384930" providerId="Windows Live" clId="Web-{9E7210C9-F23C-47B3-8A61-C4D87DDF44E1}" dt="2024-09-18T12:02:13.736" v="650" actId="1076"/>
          <ac:spMkLst>
            <pc:docMk/>
            <pc:sldMk cId="3646549111" sldId="294"/>
            <ac:spMk id="13" creationId="{86D81D4B-B42B-ECAC-87F8-2339ACD037A3}"/>
          </ac:spMkLst>
        </pc:spChg>
        <pc:spChg chg="mod">
          <ac:chgData name="Jolanta Zięba" userId="9e39635724384930" providerId="Windows Live" clId="Web-{9E7210C9-F23C-47B3-8A61-C4D87DDF44E1}" dt="2024-09-18T12:02:21.221" v="654" actId="1076"/>
          <ac:spMkLst>
            <pc:docMk/>
            <pc:sldMk cId="3646549111" sldId="294"/>
            <ac:spMk id="14" creationId="{6CB1FE05-F02B-27D6-8BB4-4BC21D124308}"/>
          </ac:spMkLst>
        </pc:spChg>
        <pc:spChg chg="mod">
          <ac:chgData name="Jolanta Zięba" userId="9e39635724384930" providerId="Windows Live" clId="Web-{9E7210C9-F23C-47B3-8A61-C4D87DDF44E1}" dt="2024-09-18T12:01:46.048" v="640" actId="20577"/>
          <ac:spMkLst>
            <pc:docMk/>
            <pc:sldMk cId="3646549111" sldId="294"/>
            <ac:spMk id="15" creationId="{A2AA605E-54E2-B01A-5FFE-5267C2327BDD}"/>
          </ac:spMkLst>
        </pc:spChg>
        <pc:spChg chg="mod">
          <ac:chgData name="Jolanta Zięba" userId="9e39635724384930" providerId="Windows Live" clId="Web-{9E7210C9-F23C-47B3-8A61-C4D87DDF44E1}" dt="2024-09-18T12:01:38.235" v="637" actId="20577"/>
          <ac:spMkLst>
            <pc:docMk/>
            <pc:sldMk cId="3646549111" sldId="294"/>
            <ac:spMk id="16" creationId="{975269B3-4A14-268F-E292-DF37564DF735}"/>
          </ac:spMkLst>
        </pc:spChg>
        <pc:spChg chg="mod">
          <ac:chgData name="Jolanta Zięba" userId="9e39635724384930" providerId="Windows Live" clId="Web-{9E7210C9-F23C-47B3-8A61-C4D87DDF44E1}" dt="2024-09-18T12:02:34.909" v="658" actId="20577"/>
          <ac:spMkLst>
            <pc:docMk/>
            <pc:sldMk cId="3646549111" sldId="294"/>
            <ac:spMk id="17" creationId="{6CD6DF55-D22E-CB9E-F63D-5044412822AC}"/>
          </ac:spMkLst>
        </pc:spChg>
        <pc:picChg chg="mod">
          <ac:chgData name="Jolanta Zięba" userId="9e39635724384930" providerId="Windows Live" clId="Web-{9E7210C9-F23C-47B3-8A61-C4D87DDF44E1}" dt="2024-09-18T12:03:27.630" v="662" actId="1076"/>
          <ac:picMkLst>
            <pc:docMk/>
            <pc:sldMk cId="3646549111" sldId="294"/>
            <ac:picMk id="3" creationId="{80BCA74B-1474-D972-E0CD-D05008064520}"/>
          </ac:picMkLst>
        </pc:picChg>
        <pc:picChg chg="mod">
          <ac:chgData name="Jolanta Zięba" userId="9e39635724384930" providerId="Windows Live" clId="Web-{9E7210C9-F23C-47B3-8A61-C4D87DDF44E1}" dt="2024-09-18T12:01:39.578" v="638" actId="1076"/>
          <ac:picMkLst>
            <pc:docMk/>
            <pc:sldMk cId="3646549111" sldId="294"/>
            <ac:picMk id="6" creationId="{E988868E-1236-C290-6FAE-AA35D406C1C6}"/>
          </ac:picMkLst>
        </pc:picChg>
      </pc:sldChg>
      <pc:sldChg chg="addSp modSp del">
        <pc:chgData name="Jolanta Zięba" userId="9e39635724384930" providerId="Windows Live" clId="Web-{9E7210C9-F23C-47B3-8A61-C4D87DDF44E1}" dt="2024-09-18T12:05:29.226" v="669"/>
        <pc:sldMkLst>
          <pc:docMk/>
          <pc:sldMk cId="1276476669" sldId="295"/>
        </pc:sldMkLst>
        <pc:spChg chg="mod">
          <ac:chgData name="Jolanta Zięba" userId="9e39635724384930" providerId="Windows Live" clId="Web-{9E7210C9-F23C-47B3-8A61-C4D87DDF44E1}" dt="2024-09-18T11:15:00.764" v="98" actId="1076"/>
          <ac:spMkLst>
            <pc:docMk/>
            <pc:sldMk cId="1276476669" sldId="295"/>
            <ac:spMk id="2" creationId="{FA2EE287-2250-AEF0-9980-C8BB6F3461A7}"/>
          </ac:spMkLst>
        </pc:spChg>
        <pc:graphicFrameChg chg="add mod modGraphic">
          <ac:chgData name="Jolanta Zięba" userId="9e39635724384930" providerId="Windows Live" clId="Web-{9E7210C9-F23C-47B3-8A61-C4D87DDF44E1}" dt="2024-09-18T11:22:25.206" v="371" actId="14100"/>
          <ac:graphicFrameMkLst>
            <pc:docMk/>
            <pc:sldMk cId="1276476669" sldId="295"/>
            <ac:graphicFrameMk id="3" creationId="{95E79361-DA1D-0862-8211-F4E73906E12A}"/>
          </ac:graphicFrameMkLst>
        </pc:graphicFrameChg>
        <pc:picChg chg="mod">
          <ac:chgData name="Jolanta Zięba" userId="9e39635724384930" providerId="Windows Live" clId="Web-{9E7210C9-F23C-47B3-8A61-C4D87DDF44E1}" dt="2024-09-18T11:21:24.797" v="364" actId="14100"/>
          <ac:picMkLst>
            <pc:docMk/>
            <pc:sldMk cId="1276476669" sldId="295"/>
            <ac:picMk id="6" creationId="{8E42DF5F-0966-8B20-D2A9-AC5AFE56330C}"/>
          </ac:picMkLst>
        </pc:picChg>
      </pc:sldChg>
      <pc:sldChg chg="modSp">
        <pc:chgData name="Jolanta Zięba" userId="9e39635724384930" providerId="Windows Live" clId="Web-{9E7210C9-F23C-47B3-8A61-C4D87DDF44E1}" dt="2024-09-18T12:20:20.581" v="763"/>
        <pc:sldMkLst>
          <pc:docMk/>
          <pc:sldMk cId="1148153281" sldId="300"/>
        </pc:sldMkLst>
        <pc:spChg chg="mod">
          <ac:chgData name="Jolanta Zięba" userId="9e39635724384930" providerId="Windows Live" clId="Web-{9E7210C9-F23C-47B3-8A61-C4D87DDF44E1}" dt="2024-09-18T12:20:20.581" v="763"/>
          <ac:spMkLst>
            <pc:docMk/>
            <pc:sldMk cId="1148153281" sldId="300"/>
            <ac:spMk id="5" creationId="{23C645D6-EB54-50A5-4FE6-73C1E3892377}"/>
          </ac:spMkLst>
        </pc:spChg>
      </pc:sldChg>
      <pc:sldChg chg="addSp delSp modSp add replId">
        <pc:chgData name="Jolanta Zięba" userId="9e39635724384930" providerId="Windows Live" clId="Web-{9E7210C9-F23C-47B3-8A61-C4D87DDF44E1}" dt="2024-09-18T12:19:18.204" v="761" actId="1076"/>
        <pc:sldMkLst>
          <pc:docMk/>
          <pc:sldMk cId="4254916911" sldId="302"/>
        </pc:sldMkLst>
        <pc:spChg chg="del mod">
          <ac:chgData name="Jolanta Zięba" userId="9e39635724384930" providerId="Windows Live" clId="Web-{9E7210C9-F23C-47B3-8A61-C4D87DDF44E1}" dt="2024-09-18T11:28:09.128" v="421"/>
          <ac:spMkLst>
            <pc:docMk/>
            <pc:sldMk cId="4254916911" sldId="302"/>
            <ac:spMk id="2" creationId="{FA2EE287-2250-AEF0-9980-C8BB6F3461A7}"/>
          </ac:spMkLst>
        </pc:spChg>
        <pc:spChg chg="add del mod">
          <ac:chgData name="Jolanta Zięba" userId="9e39635724384930" providerId="Windows Live" clId="Web-{9E7210C9-F23C-47B3-8A61-C4D87DDF44E1}" dt="2024-09-18T11:29:19.537" v="437"/>
          <ac:spMkLst>
            <pc:docMk/>
            <pc:sldMk cId="4254916911" sldId="302"/>
            <ac:spMk id="17" creationId="{E29CF45D-A9F7-56F7-6E79-5D81422B7845}"/>
          </ac:spMkLst>
        </pc:spChg>
        <pc:spChg chg="add del mod">
          <ac:chgData name="Jolanta Zięba" userId="9e39635724384930" providerId="Windows Live" clId="Web-{9E7210C9-F23C-47B3-8A61-C4D87DDF44E1}" dt="2024-09-18T12:05:55.524" v="672"/>
          <ac:spMkLst>
            <pc:docMk/>
            <pc:sldMk cId="4254916911" sldId="302"/>
            <ac:spMk id="18" creationId="{8EDD1F69-F4C8-5DBF-DE25-CEE2146F5E74}"/>
          </ac:spMkLst>
        </pc:spChg>
        <pc:spChg chg="add del mod">
          <ac:chgData name="Jolanta Zięba" userId="9e39635724384930" providerId="Windows Live" clId="Web-{9E7210C9-F23C-47B3-8A61-C4D87DDF44E1}" dt="2024-09-18T11:29:22.553" v="438"/>
          <ac:spMkLst>
            <pc:docMk/>
            <pc:sldMk cId="4254916911" sldId="302"/>
            <ac:spMk id="19" creationId="{D97A630B-816F-D671-6598-178B808C9697}"/>
          </ac:spMkLst>
        </pc:spChg>
        <pc:spChg chg="add del mod">
          <ac:chgData name="Jolanta Zięba" userId="9e39635724384930" providerId="Windows Live" clId="Web-{9E7210C9-F23C-47B3-8A61-C4D87DDF44E1}" dt="2024-09-18T11:29:27.490" v="439"/>
          <ac:spMkLst>
            <pc:docMk/>
            <pc:sldMk cId="4254916911" sldId="302"/>
            <ac:spMk id="20" creationId="{C3C62949-BEE8-7265-48F2-276906263587}"/>
          </ac:spMkLst>
        </pc:spChg>
        <pc:spChg chg="add del mod">
          <ac:chgData name="Jolanta Zięba" userId="9e39635724384930" providerId="Windows Live" clId="Web-{9E7210C9-F23C-47B3-8A61-C4D87DDF44E1}" dt="2024-09-18T11:29:03.568" v="432"/>
          <ac:spMkLst>
            <pc:docMk/>
            <pc:sldMk cId="4254916911" sldId="302"/>
            <ac:spMk id="21" creationId="{1FBDB4DA-88DC-D4E1-75B1-59FABD8BC295}"/>
          </ac:spMkLst>
        </pc:spChg>
        <pc:spChg chg="add mod">
          <ac:chgData name="Jolanta Zięba" userId="9e39635724384930" providerId="Windows Live" clId="Web-{9E7210C9-F23C-47B3-8A61-C4D87DDF44E1}" dt="2024-09-18T12:18:52.328" v="760"/>
          <ac:spMkLst>
            <pc:docMk/>
            <pc:sldMk cId="4254916911" sldId="302"/>
            <ac:spMk id="22" creationId="{E99C47E5-807D-0C7E-81CB-80A330A1D1D2}"/>
          </ac:spMkLst>
        </pc:spChg>
        <pc:spChg chg="add mod">
          <ac:chgData name="Jolanta Zięba" userId="9e39635724384930" providerId="Windows Live" clId="Web-{9E7210C9-F23C-47B3-8A61-C4D87DDF44E1}" dt="2024-09-18T11:53:06.258" v="602" actId="1076"/>
          <ac:spMkLst>
            <pc:docMk/>
            <pc:sldMk cId="4254916911" sldId="302"/>
            <ac:spMk id="23" creationId="{BEFEA7AF-471D-40A6-39A0-E3DF21D5439F}"/>
          </ac:spMkLst>
        </pc:spChg>
        <pc:spChg chg="add del mod">
          <ac:chgData name="Jolanta Zięba" userId="9e39635724384930" providerId="Windows Live" clId="Web-{9E7210C9-F23C-47B3-8A61-C4D87DDF44E1}" dt="2024-09-18T12:12:21.432" v="712"/>
          <ac:spMkLst>
            <pc:docMk/>
            <pc:sldMk cId="4254916911" sldId="302"/>
            <ac:spMk id="24" creationId="{818CE8D0-EE95-22D9-9E8A-015FF4DB39B4}"/>
          </ac:spMkLst>
        </pc:spChg>
        <pc:spChg chg="add del mod">
          <ac:chgData name="Jolanta Zięba" userId="9e39635724384930" providerId="Windows Live" clId="Web-{9E7210C9-F23C-47B3-8A61-C4D87DDF44E1}" dt="2024-09-18T12:13:10.341" v="719"/>
          <ac:spMkLst>
            <pc:docMk/>
            <pc:sldMk cId="4254916911" sldId="302"/>
            <ac:spMk id="25" creationId="{0D7FEE39-D2D2-7EFE-D9E9-5D7A74C17C7F}"/>
          </ac:spMkLst>
        </pc:spChg>
        <pc:spChg chg="add del mod">
          <ac:chgData name="Jolanta Zięba" userId="9e39635724384930" providerId="Windows Live" clId="Web-{9E7210C9-F23C-47B3-8A61-C4D87DDF44E1}" dt="2024-09-18T11:45:42.754" v="564"/>
          <ac:spMkLst>
            <pc:docMk/>
            <pc:sldMk cId="4254916911" sldId="302"/>
            <ac:spMk id="26" creationId="{E85FD0D4-459B-ED10-72EF-84946B409B55}"/>
          </ac:spMkLst>
        </pc:spChg>
        <pc:spChg chg="add mod">
          <ac:chgData name="Jolanta Zięba" userId="9e39635724384930" providerId="Windows Live" clId="Web-{9E7210C9-F23C-47B3-8A61-C4D87DDF44E1}" dt="2024-09-18T11:52:14.725" v="594" actId="1076"/>
          <ac:spMkLst>
            <pc:docMk/>
            <pc:sldMk cId="4254916911" sldId="302"/>
            <ac:spMk id="27" creationId="{37C0C8E3-C8BB-39BE-4EFA-989D038218B4}"/>
          </ac:spMkLst>
        </pc:spChg>
        <pc:spChg chg="add del">
          <ac:chgData name="Jolanta Zięba" userId="9e39635724384930" providerId="Windows Live" clId="Web-{9E7210C9-F23C-47B3-8A61-C4D87DDF44E1}" dt="2024-09-18T11:30:59.588" v="448"/>
          <ac:spMkLst>
            <pc:docMk/>
            <pc:sldMk cId="4254916911" sldId="302"/>
            <ac:spMk id="28" creationId="{15FBEEAE-7643-4FE6-AC64-DD32B8A3C6EE}"/>
          </ac:spMkLst>
        </pc:spChg>
        <pc:spChg chg="add mod ord">
          <ac:chgData name="Jolanta Zięba" userId="9e39635724384930" providerId="Windows Live" clId="Web-{9E7210C9-F23C-47B3-8A61-C4D87DDF44E1}" dt="2024-09-18T12:10:52.194" v="709" actId="1076"/>
          <ac:spMkLst>
            <pc:docMk/>
            <pc:sldMk cId="4254916911" sldId="302"/>
            <ac:spMk id="29" creationId="{85BF644B-CCC2-0AC3-1E95-395E8B45707A}"/>
          </ac:spMkLst>
        </pc:spChg>
        <pc:spChg chg="add mod">
          <ac:chgData name="Jolanta Zięba" userId="9e39635724384930" providerId="Windows Live" clId="Web-{9E7210C9-F23C-47B3-8A61-C4D87DDF44E1}" dt="2024-09-18T11:55:32.859" v="614" actId="20577"/>
          <ac:spMkLst>
            <pc:docMk/>
            <pc:sldMk cId="4254916911" sldId="302"/>
            <ac:spMk id="30" creationId="{8F53AD62-E9F0-2581-DE35-A75591D00378}"/>
          </ac:spMkLst>
        </pc:spChg>
        <pc:spChg chg="add mod ord">
          <ac:chgData name="Jolanta Zięba" userId="9e39635724384930" providerId="Windows Live" clId="Web-{9E7210C9-F23C-47B3-8A61-C4D87DDF44E1}" dt="2024-09-18T12:19:18.204" v="761" actId="1076"/>
          <ac:spMkLst>
            <pc:docMk/>
            <pc:sldMk cId="4254916911" sldId="302"/>
            <ac:spMk id="31" creationId="{3A53D3A8-1287-78C8-61A2-A3AD6529487D}"/>
          </ac:spMkLst>
        </pc:spChg>
        <pc:spChg chg="add mod ord">
          <ac:chgData name="Jolanta Zięba" userId="9e39635724384930" providerId="Windows Live" clId="Web-{9E7210C9-F23C-47B3-8A61-C4D87DDF44E1}" dt="2024-09-18T12:13:53.347" v="724" actId="1076"/>
          <ac:spMkLst>
            <pc:docMk/>
            <pc:sldMk cId="4254916911" sldId="302"/>
            <ac:spMk id="32" creationId="{935BCF38-6CDE-BF56-6383-A2A337322427}"/>
          </ac:spMkLst>
        </pc:spChg>
        <pc:spChg chg="add mod ord">
          <ac:chgData name="Jolanta Zięba" userId="9e39635724384930" providerId="Windows Live" clId="Web-{9E7210C9-F23C-47B3-8A61-C4D87DDF44E1}" dt="2024-09-18T12:14:34.739" v="727" actId="1076"/>
          <ac:spMkLst>
            <pc:docMk/>
            <pc:sldMk cId="4254916911" sldId="302"/>
            <ac:spMk id="33" creationId="{BEEC4C8E-9B40-13AB-A0B2-0DDF0FC42E04}"/>
          </ac:spMkLst>
        </pc:spChg>
        <pc:spChg chg="add mod ord">
          <ac:chgData name="Jolanta Zięba" userId="9e39635724384930" providerId="Windows Live" clId="Web-{9E7210C9-F23C-47B3-8A61-C4D87DDF44E1}" dt="2024-09-18T12:18:23.108" v="758" actId="1076"/>
          <ac:spMkLst>
            <pc:docMk/>
            <pc:sldMk cId="4254916911" sldId="302"/>
            <ac:spMk id="34" creationId="{E64E4D21-01B3-F44A-1255-226B4557BAD7}"/>
          </ac:spMkLst>
        </pc:spChg>
        <pc:spChg chg="add mod">
          <ac:chgData name="Jolanta Zięba" userId="9e39635724384930" providerId="Windows Live" clId="Web-{9E7210C9-F23C-47B3-8A61-C4D87DDF44E1}" dt="2024-09-18T12:10:47.725" v="708" actId="1076"/>
          <ac:spMkLst>
            <pc:docMk/>
            <pc:sldMk cId="4254916911" sldId="302"/>
            <ac:spMk id="35" creationId="{8B5704B8-F2E3-233B-DB7B-A58502D0189C}"/>
          </ac:spMkLst>
        </pc:spChg>
        <pc:spChg chg="add mod">
          <ac:chgData name="Jolanta Zięba" userId="9e39635724384930" providerId="Windows Live" clId="Web-{9E7210C9-F23C-47B3-8A61-C4D87DDF44E1}" dt="2024-09-18T12:16:15.868" v="741" actId="1076"/>
          <ac:spMkLst>
            <pc:docMk/>
            <pc:sldMk cId="4254916911" sldId="302"/>
            <ac:spMk id="36" creationId="{23CE5E89-68BB-1B42-E86F-52D1EBD6FE00}"/>
          </ac:spMkLst>
        </pc:spChg>
        <pc:spChg chg="add del">
          <ac:chgData name="Jolanta Zięba" userId="9e39635724384930" providerId="Windows Live" clId="Web-{9E7210C9-F23C-47B3-8A61-C4D87DDF44E1}" dt="2024-09-18T12:07:58.889" v="682"/>
          <ac:spMkLst>
            <pc:docMk/>
            <pc:sldMk cId="4254916911" sldId="302"/>
            <ac:spMk id="37" creationId="{2EB23678-01F2-97B0-631C-92DF6175A9FD}"/>
          </ac:spMkLst>
        </pc:spChg>
        <pc:spChg chg="add mod">
          <ac:chgData name="Jolanta Zięba" userId="9e39635724384930" providerId="Windows Live" clId="Web-{9E7210C9-F23C-47B3-8A61-C4D87DDF44E1}" dt="2024-09-18T12:18:05.123" v="757" actId="688"/>
          <ac:spMkLst>
            <pc:docMk/>
            <pc:sldMk cId="4254916911" sldId="302"/>
            <ac:spMk id="38" creationId="{8D29CBB5-C89C-0070-DE08-01F26A112D5F}"/>
          </ac:spMkLst>
        </pc:spChg>
        <pc:spChg chg="add mod ord">
          <ac:chgData name="Jolanta Zięba" userId="9e39635724384930" providerId="Windows Live" clId="Web-{9E7210C9-F23C-47B3-8A61-C4D87DDF44E1}" dt="2024-09-18T12:17:27.402" v="753"/>
          <ac:spMkLst>
            <pc:docMk/>
            <pc:sldMk cId="4254916911" sldId="302"/>
            <ac:spMk id="39" creationId="{DFE5251A-1E2A-2698-93AB-100A886E379C}"/>
          </ac:spMkLst>
        </pc:spChg>
        <pc:spChg chg="add mod ord">
          <ac:chgData name="Jolanta Zięba" userId="9e39635724384930" providerId="Windows Live" clId="Web-{9E7210C9-F23C-47B3-8A61-C4D87DDF44E1}" dt="2024-09-18T12:17:37.637" v="754" actId="1076"/>
          <ac:spMkLst>
            <pc:docMk/>
            <pc:sldMk cId="4254916911" sldId="302"/>
            <ac:spMk id="40" creationId="{D6C11EF3-FDA8-A86F-968E-512F173FBAD5}"/>
          </ac:spMkLst>
        </pc:spChg>
        <pc:spChg chg="add mod">
          <ac:chgData name="Jolanta Zięba" userId="9e39635724384930" providerId="Windows Live" clId="Web-{9E7210C9-F23C-47B3-8A61-C4D87DDF44E1}" dt="2024-09-18T12:15:32.507" v="732" actId="688"/>
          <ac:spMkLst>
            <pc:docMk/>
            <pc:sldMk cId="4254916911" sldId="302"/>
            <ac:spMk id="41" creationId="{DA3E5B58-4E15-CCC9-0822-92E6C395BE4A}"/>
          </ac:spMkLst>
        </pc:spChg>
        <pc:spChg chg="add mod">
          <ac:chgData name="Jolanta Zięba" userId="9e39635724384930" providerId="Windows Live" clId="Web-{9E7210C9-F23C-47B3-8A61-C4D87DDF44E1}" dt="2024-09-18T12:15:43.726" v="735" actId="1076"/>
          <ac:spMkLst>
            <pc:docMk/>
            <pc:sldMk cId="4254916911" sldId="302"/>
            <ac:spMk id="42" creationId="{A8D2C078-95E0-2671-E858-BE8053E9EC58}"/>
          </ac:spMkLst>
        </pc:spChg>
        <pc:spChg chg="add mod">
          <ac:chgData name="Jolanta Zięba" userId="9e39635724384930" providerId="Windows Live" clId="Web-{9E7210C9-F23C-47B3-8A61-C4D87DDF44E1}" dt="2024-09-18T12:13:27.841" v="720" actId="1076"/>
          <ac:spMkLst>
            <pc:docMk/>
            <pc:sldMk cId="4254916911" sldId="302"/>
            <ac:spMk id="43" creationId="{25A95967-6412-CF0B-06B0-30045DDD9D2B}"/>
          </ac:spMkLst>
        </pc:spChg>
        <pc:graphicFrameChg chg="del">
          <ac:chgData name="Jolanta Zięba" userId="9e39635724384930" providerId="Windows Live" clId="Web-{9E7210C9-F23C-47B3-8A61-C4D87DDF44E1}" dt="2024-09-18T11:23:06.661" v="373"/>
          <ac:graphicFrameMkLst>
            <pc:docMk/>
            <pc:sldMk cId="4254916911" sldId="302"/>
            <ac:graphicFrameMk id="3" creationId="{95E79361-DA1D-0862-8211-F4E73906E12A}"/>
          </ac:graphicFrameMkLst>
        </pc:graphicFrameChg>
        <pc:picChg chg="mod">
          <ac:chgData name="Jolanta Zięba" userId="9e39635724384930" providerId="Windows Live" clId="Web-{9E7210C9-F23C-47B3-8A61-C4D87DDF44E1}" dt="2024-09-18T11:46:37.819" v="570" actId="1076"/>
          <ac:picMkLst>
            <pc:docMk/>
            <pc:sldMk cId="4254916911" sldId="302"/>
            <ac:picMk id="6" creationId="{8E42DF5F-0966-8B20-D2A9-AC5AFE56330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71099-A90E-40E8-B764-2F3E9D1F5BDC}" type="doc">
      <dgm:prSet loTypeId="urn:microsoft.com/office/officeart/2005/8/layout/venn3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4382DCB1-6A88-407B-BF16-905F04507CB0}">
      <dgm:prSet phldr="0"/>
      <dgm:spPr/>
      <dgm:t>
        <a:bodyPr/>
        <a:lstStyle/>
        <a:p>
          <a:pPr rtl="0"/>
          <a:r>
            <a:rPr lang="pl-PL">
              <a:latin typeface="Aptos"/>
              <a:ea typeface="Calibri"/>
              <a:cs typeface="Calibri"/>
            </a:rPr>
            <a:t> perspektywa użytkownika</a:t>
          </a:r>
          <a:endParaRPr lang="pl-PL">
            <a:latin typeface="Calibri"/>
            <a:ea typeface="Calibri"/>
            <a:cs typeface="Calibri"/>
          </a:endParaRPr>
        </a:p>
      </dgm:t>
    </dgm:pt>
    <dgm:pt modelId="{DB32A29F-FFAB-49D1-8775-9CA28C3C0313}" type="parTrans" cxnId="{712D564C-7E3C-47A7-B8A8-0582A2A59EAA}">
      <dgm:prSet/>
      <dgm:spPr/>
    </dgm:pt>
    <dgm:pt modelId="{1A5C4072-CF45-44F8-8739-7B24DE9A78EC}" type="sibTrans" cxnId="{712D564C-7E3C-47A7-B8A8-0582A2A59EAA}">
      <dgm:prSet/>
      <dgm:spPr/>
    </dgm:pt>
    <dgm:pt modelId="{36911876-6364-496D-B7A9-0E1165D3F476}">
      <dgm:prSet phldr="0"/>
      <dgm:spPr/>
      <dgm:t>
        <a:bodyPr/>
        <a:lstStyle/>
        <a:p>
          <a:pPr rtl="0"/>
          <a:r>
            <a:rPr lang="pl-PL">
              <a:latin typeface="Aptos"/>
              <a:ea typeface="Calibri"/>
              <a:cs typeface="Calibri"/>
            </a:rPr>
            <a:t>syntetyczny </a:t>
          </a:r>
        </a:p>
      </dgm:t>
    </dgm:pt>
    <dgm:pt modelId="{A49BF4D9-A3D7-4CFD-A294-872F14E74335}" type="parTrans" cxnId="{33E0AE7C-826E-418C-BC36-0B9A4818DA69}">
      <dgm:prSet/>
      <dgm:spPr/>
    </dgm:pt>
    <dgm:pt modelId="{59BB6591-C048-4ED2-A930-17023C5226AB}" type="sibTrans" cxnId="{33E0AE7C-826E-418C-BC36-0B9A4818DA69}">
      <dgm:prSet/>
      <dgm:spPr/>
    </dgm:pt>
    <dgm:pt modelId="{90355CED-8920-4E0C-8895-85D8D5D694E4}">
      <dgm:prSet phldr="0"/>
      <dgm:spPr/>
      <dgm:t>
        <a:bodyPr/>
        <a:lstStyle/>
        <a:p>
          <a:pPr rtl="0"/>
          <a:r>
            <a:rPr lang="pl-PL">
              <a:latin typeface="Aptos"/>
              <a:ea typeface="Calibri"/>
              <a:cs typeface="Calibri"/>
            </a:rPr>
            <a:t>kompleksowy </a:t>
          </a:r>
        </a:p>
      </dgm:t>
    </dgm:pt>
    <dgm:pt modelId="{5F92A04C-7982-43A7-8E0C-8C35E1B50AEC}" type="parTrans" cxnId="{EE3AE21B-F70E-4591-A61C-85BE1B7D5210}">
      <dgm:prSet/>
      <dgm:spPr/>
    </dgm:pt>
    <dgm:pt modelId="{E35446C7-B975-496A-858B-7F8B1B04733F}" type="sibTrans" cxnId="{EE3AE21B-F70E-4591-A61C-85BE1B7D5210}">
      <dgm:prSet/>
      <dgm:spPr/>
    </dgm:pt>
    <dgm:pt modelId="{4F8ABC5D-C223-4DAB-A65B-09D130F4F003}">
      <dgm:prSet phldr="0"/>
      <dgm:spPr/>
      <dgm:t>
        <a:bodyPr/>
        <a:lstStyle/>
        <a:p>
          <a:pPr rtl="0"/>
          <a:r>
            <a:rPr lang="pl-PL">
              <a:latin typeface="Aptos"/>
              <a:ea typeface="Calibri"/>
              <a:cs typeface="Calibri"/>
            </a:rPr>
            <a:t>analityczny </a:t>
          </a:r>
        </a:p>
      </dgm:t>
    </dgm:pt>
    <dgm:pt modelId="{5FCE66DE-2F92-4CA7-80EA-543335ECEA68}" type="parTrans" cxnId="{3685CA26-1F66-46D7-9659-6AB457CCBE5A}">
      <dgm:prSet/>
      <dgm:spPr/>
    </dgm:pt>
    <dgm:pt modelId="{50EFEACD-E828-4B10-92C7-057C5A90FC9D}" type="sibTrans" cxnId="{3685CA26-1F66-46D7-9659-6AB457CCBE5A}">
      <dgm:prSet/>
      <dgm:spPr/>
    </dgm:pt>
    <dgm:pt modelId="{12BB674E-0924-4397-9A2C-643145F5AF56}">
      <dgm:prSet phldr="0"/>
      <dgm:spPr/>
      <dgm:t>
        <a:bodyPr/>
        <a:lstStyle/>
        <a:p>
          <a:r>
            <a:rPr lang="pl-PL">
              <a:latin typeface="Aptos"/>
              <a:ea typeface="Calibri"/>
              <a:cs typeface="Calibri"/>
            </a:rPr>
            <a:t>komplementarny  </a:t>
          </a:r>
          <a:endParaRPr lang="pl-PL"/>
        </a:p>
      </dgm:t>
    </dgm:pt>
    <dgm:pt modelId="{34883E1A-970E-4804-B8D8-CC9F3813A342}" type="parTrans" cxnId="{72FC7549-0D87-40FA-AAC3-9036BC0F58BB}">
      <dgm:prSet/>
      <dgm:spPr/>
    </dgm:pt>
    <dgm:pt modelId="{374DAB4C-7DCB-4102-85BF-4312FFD1B715}" type="sibTrans" cxnId="{72FC7549-0D87-40FA-AAC3-9036BC0F58BB}">
      <dgm:prSet/>
      <dgm:spPr/>
    </dgm:pt>
    <dgm:pt modelId="{74C3322E-0BE0-4A9C-90E3-8B5D3B3C1439}" type="pres">
      <dgm:prSet presAssocID="{9FC71099-A90E-40E8-B764-2F3E9D1F5BDC}" presName="Name0" presStyleCnt="0">
        <dgm:presLayoutVars>
          <dgm:dir/>
          <dgm:resizeHandles val="exact"/>
        </dgm:presLayoutVars>
      </dgm:prSet>
      <dgm:spPr/>
    </dgm:pt>
    <dgm:pt modelId="{F3780708-F944-435B-9215-263664B9A58D}" type="pres">
      <dgm:prSet presAssocID="{4382DCB1-6A88-407B-BF16-905F04507CB0}" presName="Name5" presStyleLbl="vennNode1" presStyleIdx="0" presStyleCnt="5">
        <dgm:presLayoutVars>
          <dgm:bulletEnabled val="1"/>
        </dgm:presLayoutVars>
      </dgm:prSet>
      <dgm:spPr/>
    </dgm:pt>
    <dgm:pt modelId="{7E0A1988-C900-46B3-BDDB-86A6C0573F2C}" type="pres">
      <dgm:prSet presAssocID="{1A5C4072-CF45-44F8-8739-7B24DE9A78EC}" presName="space" presStyleCnt="0"/>
      <dgm:spPr/>
    </dgm:pt>
    <dgm:pt modelId="{5204FA96-4A31-4D22-8C92-2CBD4DE118D6}" type="pres">
      <dgm:prSet presAssocID="{90355CED-8920-4E0C-8895-85D8D5D694E4}" presName="Name5" presStyleLbl="vennNode1" presStyleIdx="1" presStyleCnt="5">
        <dgm:presLayoutVars>
          <dgm:bulletEnabled val="1"/>
        </dgm:presLayoutVars>
      </dgm:prSet>
      <dgm:spPr/>
    </dgm:pt>
    <dgm:pt modelId="{D0233648-4A6A-44D9-BE0B-0A673403458F}" type="pres">
      <dgm:prSet presAssocID="{E35446C7-B975-496A-858B-7F8B1B04733F}" presName="space" presStyleCnt="0"/>
      <dgm:spPr/>
    </dgm:pt>
    <dgm:pt modelId="{16B1B74E-E722-4EA1-B597-0940D81CEC3D}" type="pres">
      <dgm:prSet presAssocID="{36911876-6364-496D-B7A9-0E1165D3F476}" presName="Name5" presStyleLbl="vennNode1" presStyleIdx="2" presStyleCnt="5">
        <dgm:presLayoutVars>
          <dgm:bulletEnabled val="1"/>
        </dgm:presLayoutVars>
      </dgm:prSet>
      <dgm:spPr/>
    </dgm:pt>
    <dgm:pt modelId="{A788151C-E039-46BE-AAA9-B0926FB91BB2}" type="pres">
      <dgm:prSet presAssocID="{59BB6591-C048-4ED2-A930-17023C5226AB}" presName="space" presStyleCnt="0"/>
      <dgm:spPr/>
    </dgm:pt>
    <dgm:pt modelId="{45856B1C-9C06-422D-832A-588DEE057BAF}" type="pres">
      <dgm:prSet presAssocID="{4F8ABC5D-C223-4DAB-A65B-09D130F4F003}" presName="Name5" presStyleLbl="vennNode1" presStyleIdx="3" presStyleCnt="5">
        <dgm:presLayoutVars>
          <dgm:bulletEnabled val="1"/>
        </dgm:presLayoutVars>
      </dgm:prSet>
      <dgm:spPr/>
    </dgm:pt>
    <dgm:pt modelId="{728B66CD-9B48-4443-9036-38E23D66DE73}" type="pres">
      <dgm:prSet presAssocID="{50EFEACD-E828-4B10-92C7-057C5A90FC9D}" presName="space" presStyleCnt="0"/>
      <dgm:spPr/>
    </dgm:pt>
    <dgm:pt modelId="{819097CE-05C7-4FEC-B373-C12B5392C5F7}" type="pres">
      <dgm:prSet presAssocID="{12BB674E-0924-4397-9A2C-643145F5AF56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623D730C-1F91-4126-98C4-CA5BE2611FD6}" type="presOf" srcId="{4382DCB1-6A88-407B-BF16-905F04507CB0}" destId="{F3780708-F944-435B-9215-263664B9A58D}" srcOrd="0" destOrd="0" presId="urn:microsoft.com/office/officeart/2005/8/layout/venn3"/>
    <dgm:cxn modelId="{31AC3310-58D5-465B-BDBC-E592D3860308}" type="presOf" srcId="{36911876-6364-496D-B7A9-0E1165D3F476}" destId="{16B1B74E-E722-4EA1-B597-0940D81CEC3D}" srcOrd="0" destOrd="0" presId="urn:microsoft.com/office/officeart/2005/8/layout/venn3"/>
    <dgm:cxn modelId="{EE3AE21B-F70E-4591-A61C-85BE1B7D5210}" srcId="{9FC71099-A90E-40E8-B764-2F3E9D1F5BDC}" destId="{90355CED-8920-4E0C-8895-85D8D5D694E4}" srcOrd="1" destOrd="0" parTransId="{5F92A04C-7982-43A7-8E0C-8C35E1B50AEC}" sibTransId="{E35446C7-B975-496A-858B-7F8B1B04733F}"/>
    <dgm:cxn modelId="{3685CA26-1F66-46D7-9659-6AB457CCBE5A}" srcId="{9FC71099-A90E-40E8-B764-2F3E9D1F5BDC}" destId="{4F8ABC5D-C223-4DAB-A65B-09D130F4F003}" srcOrd="3" destOrd="0" parTransId="{5FCE66DE-2F92-4CA7-80EA-543335ECEA68}" sibTransId="{50EFEACD-E828-4B10-92C7-057C5A90FC9D}"/>
    <dgm:cxn modelId="{72FC7549-0D87-40FA-AAC3-9036BC0F58BB}" srcId="{9FC71099-A90E-40E8-B764-2F3E9D1F5BDC}" destId="{12BB674E-0924-4397-9A2C-643145F5AF56}" srcOrd="4" destOrd="0" parTransId="{34883E1A-970E-4804-B8D8-CC9F3813A342}" sibTransId="{374DAB4C-7DCB-4102-85BF-4312FFD1B715}"/>
    <dgm:cxn modelId="{712D564C-7E3C-47A7-B8A8-0582A2A59EAA}" srcId="{9FC71099-A90E-40E8-B764-2F3E9D1F5BDC}" destId="{4382DCB1-6A88-407B-BF16-905F04507CB0}" srcOrd="0" destOrd="0" parTransId="{DB32A29F-FFAB-49D1-8775-9CA28C3C0313}" sibTransId="{1A5C4072-CF45-44F8-8739-7B24DE9A78EC}"/>
    <dgm:cxn modelId="{33E0AE7C-826E-418C-BC36-0B9A4818DA69}" srcId="{9FC71099-A90E-40E8-B764-2F3E9D1F5BDC}" destId="{36911876-6364-496D-B7A9-0E1165D3F476}" srcOrd="2" destOrd="0" parTransId="{A49BF4D9-A3D7-4CFD-A294-872F14E74335}" sibTransId="{59BB6591-C048-4ED2-A930-17023C5226AB}"/>
    <dgm:cxn modelId="{03D5F292-A097-481C-B618-4F2B5260B5E0}" type="presOf" srcId="{4F8ABC5D-C223-4DAB-A65B-09D130F4F003}" destId="{45856B1C-9C06-422D-832A-588DEE057BAF}" srcOrd="0" destOrd="0" presId="urn:microsoft.com/office/officeart/2005/8/layout/venn3"/>
    <dgm:cxn modelId="{FE002693-701A-4675-84DB-73AFD853C801}" type="presOf" srcId="{9FC71099-A90E-40E8-B764-2F3E9D1F5BDC}" destId="{74C3322E-0BE0-4A9C-90E3-8B5D3B3C1439}" srcOrd="0" destOrd="0" presId="urn:microsoft.com/office/officeart/2005/8/layout/venn3"/>
    <dgm:cxn modelId="{D5DEE7B4-3175-45CD-8139-46C805EDBA8B}" type="presOf" srcId="{90355CED-8920-4E0C-8895-85D8D5D694E4}" destId="{5204FA96-4A31-4D22-8C92-2CBD4DE118D6}" srcOrd="0" destOrd="0" presId="urn:microsoft.com/office/officeart/2005/8/layout/venn3"/>
    <dgm:cxn modelId="{2577E1F2-079E-42CF-9667-14482EE40DE9}" type="presOf" srcId="{12BB674E-0924-4397-9A2C-643145F5AF56}" destId="{819097CE-05C7-4FEC-B373-C12B5392C5F7}" srcOrd="0" destOrd="0" presId="urn:microsoft.com/office/officeart/2005/8/layout/venn3"/>
    <dgm:cxn modelId="{53A838B3-3243-46DE-BEFE-A79D22D46DFB}" type="presParOf" srcId="{74C3322E-0BE0-4A9C-90E3-8B5D3B3C1439}" destId="{F3780708-F944-435B-9215-263664B9A58D}" srcOrd="0" destOrd="0" presId="urn:microsoft.com/office/officeart/2005/8/layout/venn3"/>
    <dgm:cxn modelId="{F3EDF83D-1A62-4944-BAA1-396C18A5C64D}" type="presParOf" srcId="{74C3322E-0BE0-4A9C-90E3-8B5D3B3C1439}" destId="{7E0A1988-C900-46B3-BDDB-86A6C0573F2C}" srcOrd="1" destOrd="0" presId="urn:microsoft.com/office/officeart/2005/8/layout/venn3"/>
    <dgm:cxn modelId="{19050C2A-4D15-4FC2-BE77-54AED8D7E41E}" type="presParOf" srcId="{74C3322E-0BE0-4A9C-90E3-8B5D3B3C1439}" destId="{5204FA96-4A31-4D22-8C92-2CBD4DE118D6}" srcOrd="2" destOrd="0" presId="urn:microsoft.com/office/officeart/2005/8/layout/venn3"/>
    <dgm:cxn modelId="{9614C559-46B3-4AE1-BF6D-F3EAADE059B5}" type="presParOf" srcId="{74C3322E-0BE0-4A9C-90E3-8B5D3B3C1439}" destId="{D0233648-4A6A-44D9-BE0B-0A673403458F}" srcOrd="3" destOrd="0" presId="urn:microsoft.com/office/officeart/2005/8/layout/venn3"/>
    <dgm:cxn modelId="{804600CC-D510-446F-8714-2DC5AF36AC05}" type="presParOf" srcId="{74C3322E-0BE0-4A9C-90E3-8B5D3B3C1439}" destId="{16B1B74E-E722-4EA1-B597-0940D81CEC3D}" srcOrd="4" destOrd="0" presId="urn:microsoft.com/office/officeart/2005/8/layout/venn3"/>
    <dgm:cxn modelId="{8A1D7C3C-E437-4C82-A28D-B8EE02ABAA41}" type="presParOf" srcId="{74C3322E-0BE0-4A9C-90E3-8B5D3B3C1439}" destId="{A788151C-E039-46BE-AAA9-B0926FB91BB2}" srcOrd="5" destOrd="0" presId="urn:microsoft.com/office/officeart/2005/8/layout/venn3"/>
    <dgm:cxn modelId="{6A9A4F1A-CC49-4739-9830-A596BA53868F}" type="presParOf" srcId="{74C3322E-0BE0-4A9C-90E3-8B5D3B3C1439}" destId="{45856B1C-9C06-422D-832A-588DEE057BAF}" srcOrd="6" destOrd="0" presId="urn:microsoft.com/office/officeart/2005/8/layout/venn3"/>
    <dgm:cxn modelId="{79D11467-0F41-489E-8833-5DAA7076C8D1}" type="presParOf" srcId="{74C3322E-0BE0-4A9C-90E3-8B5D3B3C1439}" destId="{728B66CD-9B48-4443-9036-38E23D66DE73}" srcOrd="7" destOrd="0" presId="urn:microsoft.com/office/officeart/2005/8/layout/venn3"/>
    <dgm:cxn modelId="{1D924AA6-BA88-4A7C-920E-7EB9CDC45434}" type="presParOf" srcId="{74C3322E-0BE0-4A9C-90E3-8B5D3B3C1439}" destId="{819097CE-05C7-4FEC-B373-C12B5392C5F7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C71099-A90E-40E8-B764-2F3E9D1F5BDC}" type="doc">
      <dgm:prSet loTypeId="urn:microsoft.com/office/officeart/2005/8/layout/venn3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4382DCB1-6A88-407B-BF16-905F04507CB0}">
      <dgm:prSet phldr="0"/>
      <dgm:spPr/>
      <dgm:t>
        <a:bodyPr/>
        <a:lstStyle/>
        <a:p>
          <a:pPr rtl="0"/>
          <a:r>
            <a:rPr lang="pl-PL" dirty="0">
              <a:latin typeface="Aptos"/>
              <a:ea typeface="Calibri"/>
              <a:cs typeface="Calibri"/>
            </a:rPr>
            <a:t> </a:t>
          </a:r>
          <a:r>
            <a:rPr lang="pl-PL" dirty="0">
              <a:latin typeface="Calibri"/>
              <a:ea typeface="Calibri"/>
              <a:cs typeface="Calibri"/>
            </a:rPr>
            <a:t>Poziom satysfakcji użytkowników</a:t>
          </a:r>
        </a:p>
      </dgm:t>
    </dgm:pt>
    <dgm:pt modelId="{DB32A29F-FFAB-49D1-8775-9CA28C3C0313}" type="parTrans" cxnId="{712D564C-7E3C-47A7-B8A8-0582A2A59EAA}">
      <dgm:prSet/>
      <dgm:spPr/>
    </dgm:pt>
    <dgm:pt modelId="{1A5C4072-CF45-44F8-8739-7B24DE9A78EC}" type="sibTrans" cxnId="{712D564C-7E3C-47A7-B8A8-0582A2A59EAA}">
      <dgm:prSet/>
      <dgm:spPr/>
    </dgm:pt>
    <dgm:pt modelId="{36911876-6364-496D-B7A9-0E1165D3F476}">
      <dgm:prSet phldr="0"/>
      <dgm:spPr/>
      <dgm:t>
        <a:bodyPr/>
        <a:lstStyle/>
        <a:p>
          <a:r>
            <a:rPr lang="pl-PL" dirty="0">
              <a:latin typeface="Calibri"/>
              <a:ea typeface="Calibri"/>
              <a:cs typeface="Calibri"/>
            </a:rPr>
            <a:t>Identyfikacja szczegółowych problemów</a:t>
          </a:r>
          <a:endParaRPr lang="en-US" dirty="0">
            <a:latin typeface="Calibri"/>
            <a:ea typeface="Calibri"/>
            <a:cs typeface="Calibri"/>
          </a:endParaRPr>
        </a:p>
      </dgm:t>
    </dgm:pt>
    <dgm:pt modelId="{A49BF4D9-A3D7-4CFD-A294-872F14E74335}" type="parTrans" cxnId="{33E0AE7C-826E-418C-BC36-0B9A4818DA69}">
      <dgm:prSet/>
      <dgm:spPr/>
    </dgm:pt>
    <dgm:pt modelId="{59BB6591-C048-4ED2-A930-17023C5226AB}" type="sibTrans" cxnId="{33E0AE7C-826E-418C-BC36-0B9A4818DA69}">
      <dgm:prSet/>
      <dgm:spPr/>
    </dgm:pt>
    <dgm:pt modelId="{90355CED-8920-4E0C-8895-85D8D5D694E4}">
      <dgm:prSet phldr="0"/>
      <dgm:spPr/>
      <dgm:t>
        <a:bodyPr/>
        <a:lstStyle/>
        <a:p>
          <a:r>
            <a:rPr lang="pl-PL" dirty="0">
              <a:latin typeface="Calibri"/>
              <a:ea typeface="Calibri"/>
              <a:cs typeface="Calibri"/>
            </a:rPr>
            <a:t>Identyfikowanie obszarów, które wymagają poprawy i zmian</a:t>
          </a:r>
          <a:endParaRPr lang="en-US" dirty="0">
            <a:latin typeface="Calibri"/>
            <a:ea typeface="Calibri"/>
            <a:cs typeface="Calibri"/>
          </a:endParaRPr>
        </a:p>
      </dgm:t>
    </dgm:pt>
    <dgm:pt modelId="{5F92A04C-7982-43A7-8E0C-8C35E1B50AEC}" type="parTrans" cxnId="{EE3AE21B-F70E-4591-A61C-85BE1B7D5210}">
      <dgm:prSet/>
      <dgm:spPr/>
    </dgm:pt>
    <dgm:pt modelId="{E35446C7-B975-496A-858B-7F8B1B04733F}" type="sibTrans" cxnId="{EE3AE21B-F70E-4591-A61C-85BE1B7D5210}">
      <dgm:prSet/>
      <dgm:spPr/>
    </dgm:pt>
    <dgm:pt modelId="{4F8ABC5D-C223-4DAB-A65B-09D130F4F003}">
      <dgm:prSet phldr="0"/>
      <dgm:spPr/>
      <dgm:t>
        <a:bodyPr/>
        <a:lstStyle/>
        <a:p>
          <a:r>
            <a:rPr lang="pl-PL" dirty="0">
              <a:latin typeface="Calibri"/>
              <a:ea typeface="Calibri"/>
              <a:cs typeface="Calibri"/>
            </a:rPr>
            <a:t>Monitorowanie zmian</a:t>
          </a:r>
          <a:endParaRPr lang="en-US" dirty="0">
            <a:latin typeface="Calibri"/>
            <a:ea typeface="Calibri"/>
            <a:cs typeface="Calibri"/>
          </a:endParaRPr>
        </a:p>
      </dgm:t>
    </dgm:pt>
    <dgm:pt modelId="{5FCE66DE-2F92-4CA7-80EA-543335ECEA68}" type="parTrans" cxnId="{3685CA26-1F66-46D7-9659-6AB457CCBE5A}">
      <dgm:prSet/>
      <dgm:spPr/>
    </dgm:pt>
    <dgm:pt modelId="{50EFEACD-E828-4B10-92C7-057C5A90FC9D}" type="sibTrans" cxnId="{3685CA26-1F66-46D7-9659-6AB457CCBE5A}">
      <dgm:prSet/>
      <dgm:spPr/>
    </dgm:pt>
    <dgm:pt modelId="{12BB674E-0924-4397-9A2C-643145F5AF56}">
      <dgm:prSet phldr="0"/>
      <dgm:spPr/>
      <dgm:t>
        <a:bodyPr/>
        <a:lstStyle/>
        <a:p>
          <a:r>
            <a:rPr lang="pl-PL" dirty="0">
              <a:latin typeface="Calibri"/>
              <a:ea typeface="Calibri"/>
              <a:cs typeface="Calibri"/>
            </a:rPr>
            <a:t>Budowanie partnerskich relacji z użytkownikiem</a:t>
          </a:r>
          <a:r>
            <a:rPr lang="pl-PL" dirty="0">
              <a:latin typeface="Aptos"/>
              <a:ea typeface="Calibri"/>
              <a:cs typeface="Calibri"/>
            </a:rPr>
            <a:t> </a:t>
          </a:r>
          <a:endParaRPr lang="pl-PL" dirty="0"/>
        </a:p>
      </dgm:t>
    </dgm:pt>
    <dgm:pt modelId="{34883E1A-970E-4804-B8D8-CC9F3813A342}" type="parTrans" cxnId="{72FC7549-0D87-40FA-AAC3-9036BC0F58BB}">
      <dgm:prSet/>
      <dgm:spPr/>
    </dgm:pt>
    <dgm:pt modelId="{374DAB4C-7DCB-4102-85BF-4312FFD1B715}" type="sibTrans" cxnId="{72FC7549-0D87-40FA-AAC3-9036BC0F58BB}">
      <dgm:prSet/>
      <dgm:spPr/>
    </dgm:pt>
    <dgm:pt modelId="{E5F56D36-FEF4-49B3-92A6-D473255EF697}">
      <dgm:prSet phldr="0"/>
      <dgm:spPr/>
      <dgm:t>
        <a:bodyPr/>
        <a:lstStyle/>
        <a:p>
          <a:pPr rtl="0"/>
          <a:r>
            <a:rPr lang="pl-PL" dirty="0">
              <a:latin typeface="Calibri"/>
              <a:ea typeface="Calibri"/>
              <a:cs typeface="Calibri"/>
            </a:rPr>
            <a:t>Monitorowanie potrzeb i oczekiwań użytkowników</a:t>
          </a:r>
          <a:endParaRPr lang="en-US" dirty="0">
            <a:latin typeface="Calibri"/>
            <a:ea typeface="Calibri"/>
            <a:cs typeface="Calibri"/>
          </a:endParaRPr>
        </a:p>
      </dgm:t>
    </dgm:pt>
    <dgm:pt modelId="{4AA4F07F-825C-4D9B-A520-CA03339BBA26}" type="parTrans" cxnId="{14BC7B48-DB6D-431C-9738-15295CF31E1A}">
      <dgm:prSet/>
      <dgm:spPr/>
    </dgm:pt>
    <dgm:pt modelId="{B2F03E83-249B-4A9B-86E3-C7A4D409D3F0}" type="sibTrans" cxnId="{14BC7B48-DB6D-431C-9738-15295CF31E1A}">
      <dgm:prSet/>
      <dgm:spPr/>
    </dgm:pt>
    <dgm:pt modelId="{74C3322E-0BE0-4A9C-90E3-8B5D3B3C1439}" type="pres">
      <dgm:prSet presAssocID="{9FC71099-A90E-40E8-B764-2F3E9D1F5BDC}" presName="Name0" presStyleCnt="0">
        <dgm:presLayoutVars>
          <dgm:dir/>
          <dgm:resizeHandles val="exact"/>
        </dgm:presLayoutVars>
      </dgm:prSet>
      <dgm:spPr/>
    </dgm:pt>
    <dgm:pt modelId="{F3780708-F944-435B-9215-263664B9A58D}" type="pres">
      <dgm:prSet presAssocID="{4382DCB1-6A88-407B-BF16-905F04507CB0}" presName="Name5" presStyleLbl="vennNode1" presStyleIdx="0" presStyleCnt="6">
        <dgm:presLayoutVars>
          <dgm:bulletEnabled val="1"/>
        </dgm:presLayoutVars>
      </dgm:prSet>
      <dgm:spPr/>
    </dgm:pt>
    <dgm:pt modelId="{7E0A1988-C900-46B3-BDDB-86A6C0573F2C}" type="pres">
      <dgm:prSet presAssocID="{1A5C4072-CF45-44F8-8739-7B24DE9A78EC}" presName="space" presStyleCnt="0"/>
      <dgm:spPr/>
    </dgm:pt>
    <dgm:pt modelId="{2E9A5CE8-37F0-4F7F-B021-2B24521C4AF0}" type="pres">
      <dgm:prSet presAssocID="{E5F56D36-FEF4-49B3-92A6-D473255EF697}" presName="Name5" presStyleLbl="vennNode1" presStyleIdx="1" presStyleCnt="6">
        <dgm:presLayoutVars>
          <dgm:bulletEnabled val="1"/>
        </dgm:presLayoutVars>
      </dgm:prSet>
      <dgm:spPr/>
    </dgm:pt>
    <dgm:pt modelId="{2C124420-DF82-4954-B6B7-5BD244037CF7}" type="pres">
      <dgm:prSet presAssocID="{B2F03E83-249B-4A9B-86E3-C7A4D409D3F0}" presName="space" presStyleCnt="0"/>
      <dgm:spPr/>
    </dgm:pt>
    <dgm:pt modelId="{5204FA96-4A31-4D22-8C92-2CBD4DE118D6}" type="pres">
      <dgm:prSet presAssocID="{90355CED-8920-4E0C-8895-85D8D5D694E4}" presName="Name5" presStyleLbl="vennNode1" presStyleIdx="2" presStyleCnt="6">
        <dgm:presLayoutVars>
          <dgm:bulletEnabled val="1"/>
        </dgm:presLayoutVars>
      </dgm:prSet>
      <dgm:spPr/>
    </dgm:pt>
    <dgm:pt modelId="{D0233648-4A6A-44D9-BE0B-0A673403458F}" type="pres">
      <dgm:prSet presAssocID="{E35446C7-B975-496A-858B-7F8B1B04733F}" presName="space" presStyleCnt="0"/>
      <dgm:spPr/>
    </dgm:pt>
    <dgm:pt modelId="{16B1B74E-E722-4EA1-B597-0940D81CEC3D}" type="pres">
      <dgm:prSet presAssocID="{36911876-6364-496D-B7A9-0E1165D3F476}" presName="Name5" presStyleLbl="vennNode1" presStyleIdx="3" presStyleCnt="6">
        <dgm:presLayoutVars>
          <dgm:bulletEnabled val="1"/>
        </dgm:presLayoutVars>
      </dgm:prSet>
      <dgm:spPr/>
    </dgm:pt>
    <dgm:pt modelId="{A788151C-E039-46BE-AAA9-B0926FB91BB2}" type="pres">
      <dgm:prSet presAssocID="{59BB6591-C048-4ED2-A930-17023C5226AB}" presName="space" presStyleCnt="0"/>
      <dgm:spPr/>
    </dgm:pt>
    <dgm:pt modelId="{45856B1C-9C06-422D-832A-588DEE057BAF}" type="pres">
      <dgm:prSet presAssocID="{4F8ABC5D-C223-4DAB-A65B-09D130F4F003}" presName="Name5" presStyleLbl="vennNode1" presStyleIdx="4" presStyleCnt="6">
        <dgm:presLayoutVars>
          <dgm:bulletEnabled val="1"/>
        </dgm:presLayoutVars>
      </dgm:prSet>
      <dgm:spPr/>
    </dgm:pt>
    <dgm:pt modelId="{728B66CD-9B48-4443-9036-38E23D66DE73}" type="pres">
      <dgm:prSet presAssocID="{50EFEACD-E828-4B10-92C7-057C5A90FC9D}" presName="space" presStyleCnt="0"/>
      <dgm:spPr/>
    </dgm:pt>
    <dgm:pt modelId="{819097CE-05C7-4FEC-B373-C12B5392C5F7}" type="pres">
      <dgm:prSet presAssocID="{12BB674E-0924-4397-9A2C-643145F5AF56}" presName="Name5" presStyleLbl="vennNode1" presStyleIdx="5" presStyleCnt="6">
        <dgm:presLayoutVars>
          <dgm:bulletEnabled val="1"/>
        </dgm:presLayoutVars>
      </dgm:prSet>
      <dgm:spPr/>
    </dgm:pt>
  </dgm:ptLst>
  <dgm:cxnLst>
    <dgm:cxn modelId="{7F195C08-1943-4EF5-A918-ED472CFD76F7}" type="presOf" srcId="{90355CED-8920-4E0C-8895-85D8D5D694E4}" destId="{5204FA96-4A31-4D22-8C92-2CBD4DE118D6}" srcOrd="0" destOrd="0" presId="urn:microsoft.com/office/officeart/2005/8/layout/venn3"/>
    <dgm:cxn modelId="{F4DD710C-C9C5-4A2A-A2DD-7A6AFD6D43F9}" type="presOf" srcId="{4F8ABC5D-C223-4DAB-A65B-09D130F4F003}" destId="{45856B1C-9C06-422D-832A-588DEE057BAF}" srcOrd="0" destOrd="0" presId="urn:microsoft.com/office/officeart/2005/8/layout/venn3"/>
    <dgm:cxn modelId="{EE3AE21B-F70E-4591-A61C-85BE1B7D5210}" srcId="{9FC71099-A90E-40E8-B764-2F3E9D1F5BDC}" destId="{90355CED-8920-4E0C-8895-85D8D5D694E4}" srcOrd="2" destOrd="0" parTransId="{5F92A04C-7982-43A7-8E0C-8C35E1B50AEC}" sibTransId="{E35446C7-B975-496A-858B-7F8B1B04733F}"/>
    <dgm:cxn modelId="{3685CA26-1F66-46D7-9659-6AB457CCBE5A}" srcId="{9FC71099-A90E-40E8-B764-2F3E9D1F5BDC}" destId="{4F8ABC5D-C223-4DAB-A65B-09D130F4F003}" srcOrd="4" destOrd="0" parTransId="{5FCE66DE-2F92-4CA7-80EA-543335ECEA68}" sibTransId="{50EFEACD-E828-4B10-92C7-057C5A90FC9D}"/>
    <dgm:cxn modelId="{14BC7B48-DB6D-431C-9738-15295CF31E1A}" srcId="{9FC71099-A90E-40E8-B764-2F3E9D1F5BDC}" destId="{E5F56D36-FEF4-49B3-92A6-D473255EF697}" srcOrd="1" destOrd="0" parTransId="{4AA4F07F-825C-4D9B-A520-CA03339BBA26}" sibTransId="{B2F03E83-249B-4A9B-86E3-C7A4D409D3F0}"/>
    <dgm:cxn modelId="{72FC7549-0D87-40FA-AAC3-9036BC0F58BB}" srcId="{9FC71099-A90E-40E8-B764-2F3E9D1F5BDC}" destId="{12BB674E-0924-4397-9A2C-643145F5AF56}" srcOrd="5" destOrd="0" parTransId="{34883E1A-970E-4804-B8D8-CC9F3813A342}" sibTransId="{374DAB4C-7DCB-4102-85BF-4312FFD1B715}"/>
    <dgm:cxn modelId="{712D564C-7E3C-47A7-B8A8-0582A2A59EAA}" srcId="{9FC71099-A90E-40E8-B764-2F3E9D1F5BDC}" destId="{4382DCB1-6A88-407B-BF16-905F04507CB0}" srcOrd="0" destOrd="0" parTransId="{DB32A29F-FFAB-49D1-8775-9CA28C3C0313}" sibTransId="{1A5C4072-CF45-44F8-8739-7B24DE9A78EC}"/>
    <dgm:cxn modelId="{FB4CA14C-2AA2-4249-A5EE-001AE84EC913}" type="presOf" srcId="{36911876-6364-496D-B7A9-0E1165D3F476}" destId="{16B1B74E-E722-4EA1-B597-0940D81CEC3D}" srcOrd="0" destOrd="0" presId="urn:microsoft.com/office/officeart/2005/8/layout/venn3"/>
    <dgm:cxn modelId="{33E0AE7C-826E-418C-BC36-0B9A4818DA69}" srcId="{9FC71099-A90E-40E8-B764-2F3E9D1F5BDC}" destId="{36911876-6364-496D-B7A9-0E1165D3F476}" srcOrd="3" destOrd="0" parTransId="{A49BF4D9-A3D7-4CFD-A294-872F14E74335}" sibTransId="{59BB6591-C048-4ED2-A930-17023C5226AB}"/>
    <dgm:cxn modelId="{FE002693-701A-4675-84DB-73AFD853C801}" type="presOf" srcId="{9FC71099-A90E-40E8-B764-2F3E9D1F5BDC}" destId="{74C3322E-0BE0-4A9C-90E3-8B5D3B3C1439}" srcOrd="0" destOrd="0" presId="urn:microsoft.com/office/officeart/2005/8/layout/venn3"/>
    <dgm:cxn modelId="{5DAB9AA9-EC78-4518-A37B-FEE00CC23252}" type="presOf" srcId="{E5F56D36-FEF4-49B3-92A6-D473255EF697}" destId="{2E9A5CE8-37F0-4F7F-B021-2B24521C4AF0}" srcOrd="0" destOrd="0" presId="urn:microsoft.com/office/officeart/2005/8/layout/venn3"/>
    <dgm:cxn modelId="{11EC8BC9-E486-43A3-9756-A2D2B7CE4808}" type="presOf" srcId="{4382DCB1-6A88-407B-BF16-905F04507CB0}" destId="{F3780708-F944-435B-9215-263664B9A58D}" srcOrd="0" destOrd="0" presId="urn:microsoft.com/office/officeart/2005/8/layout/venn3"/>
    <dgm:cxn modelId="{766B54F9-EF18-4659-9BCF-9E22B1B46605}" type="presOf" srcId="{12BB674E-0924-4397-9A2C-643145F5AF56}" destId="{819097CE-05C7-4FEC-B373-C12B5392C5F7}" srcOrd="0" destOrd="0" presId="urn:microsoft.com/office/officeart/2005/8/layout/venn3"/>
    <dgm:cxn modelId="{97BA5D15-5AB5-4F86-9AD0-C7F43832988E}" type="presParOf" srcId="{74C3322E-0BE0-4A9C-90E3-8B5D3B3C1439}" destId="{F3780708-F944-435B-9215-263664B9A58D}" srcOrd="0" destOrd="0" presId="urn:microsoft.com/office/officeart/2005/8/layout/venn3"/>
    <dgm:cxn modelId="{08E65E76-3691-47E8-9502-04DAE98E85B2}" type="presParOf" srcId="{74C3322E-0BE0-4A9C-90E3-8B5D3B3C1439}" destId="{7E0A1988-C900-46B3-BDDB-86A6C0573F2C}" srcOrd="1" destOrd="0" presId="urn:microsoft.com/office/officeart/2005/8/layout/venn3"/>
    <dgm:cxn modelId="{DCF785D0-FC8C-4F05-9959-7359BF21FCF8}" type="presParOf" srcId="{74C3322E-0BE0-4A9C-90E3-8B5D3B3C1439}" destId="{2E9A5CE8-37F0-4F7F-B021-2B24521C4AF0}" srcOrd="2" destOrd="0" presId="urn:microsoft.com/office/officeart/2005/8/layout/venn3"/>
    <dgm:cxn modelId="{3FB360A7-52C3-4A14-B2B4-85345298A2F8}" type="presParOf" srcId="{74C3322E-0BE0-4A9C-90E3-8B5D3B3C1439}" destId="{2C124420-DF82-4954-B6B7-5BD244037CF7}" srcOrd="3" destOrd="0" presId="urn:microsoft.com/office/officeart/2005/8/layout/venn3"/>
    <dgm:cxn modelId="{B0E613F5-123E-42C9-97D4-2770C92EA553}" type="presParOf" srcId="{74C3322E-0BE0-4A9C-90E3-8B5D3B3C1439}" destId="{5204FA96-4A31-4D22-8C92-2CBD4DE118D6}" srcOrd="4" destOrd="0" presId="urn:microsoft.com/office/officeart/2005/8/layout/venn3"/>
    <dgm:cxn modelId="{743B8A62-E4D7-40C6-BCAC-851429429ECF}" type="presParOf" srcId="{74C3322E-0BE0-4A9C-90E3-8B5D3B3C1439}" destId="{D0233648-4A6A-44D9-BE0B-0A673403458F}" srcOrd="5" destOrd="0" presId="urn:microsoft.com/office/officeart/2005/8/layout/venn3"/>
    <dgm:cxn modelId="{D187CD85-9DC3-4C4A-B612-A108C23FC217}" type="presParOf" srcId="{74C3322E-0BE0-4A9C-90E3-8B5D3B3C1439}" destId="{16B1B74E-E722-4EA1-B597-0940D81CEC3D}" srcOrd="6" destOrd="0" presId="urn:microsoft.com/office/officeart/2005/8/layout/venn3"/>
    <dgm:cxn modelId="{74CF9385-21E8-4666-85E2-52E4A7857E96}" type="presParOf" srcId="{74C3322E-0BE0-4A9C-90E3-8B5D3B3C1439}" destId="{A788151C-E039-46BE-AAA9-B0926FB91BB2}" srcOrd="7" destOrd="0" presId="urn:microsoft.com/office/officeart/2005/8/layout/venn3"/>
    <dgm:cxn modelId="{4311CC90-FFBB-4D5A-91B8-D604D2854610}" type="presParOf" srcId="{74C3322E-0BE0-4A9C-90E3-8B5D3B3C1439}" destId="{45856B1C-9C06-422D-832A-588DEE057BAF}" srcOrd="8" destOrd="0" presId="urn:microsoft.com/office/officeart/2005/8/layout/venn3"/>
    <dgm:cxn modelId="{9868FE56-E060-4462-8C51-EB4F37C97FB8}" type="presParOf" srcId="{74C3322E-0BE0-4A9C-90E3-8B5D3B3C1439}" destId="{728B66CD-9B48-4443-9036-38E23D66DE73}" srcOrd="9" destOrd="0" presId="urn:microsoft.com/office/officeart/2005/8/layout/venn3"/>
    <dgm:cxn modelId="{832EE135-4793-4BAA-99B8-1B07C8E02DA2}" type="presParOf" srcId="{74C3322E-0BE0-4A9C-90E3-8B5D3B3C1439}" destId="{819097CE-05C7-4FEC-B373-C12B5392C5F7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80708-F944-435B-9215-263664B9A58D}">
      <dsp:nvSpPr>
        <dsp:cNvPr id="0" name=""/>
        <dsp:cNvSpPr/>
      </dsp:nvSpPr>
      <dsp:spPr>
        <a:xfrm>
          <a:off x="1021" y="1645218"/>
          <a:ext cx="1991804" cy="199180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616" tIns="15240" rIns="109616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>
              <a:latin typeface="Aptos"/>
              <a:ea typeface="Calibri"/>
              <a:cs typeface="Calibri"/>
            </a:rPr>
            <a:t> perspektywa użytkownika</a:t>
          </a:r>
          <a:endParaRPr lang="pl-PL" sz="1200" kern="1200">
            <a:latin typeface="Calibri"/>
            <a:ea typeface="Calibri"/>
            <a:cs typeface="Calibri"/>
          </a:endParaRPr>
        </a:p>
      </dsp:txBody>
      <dsp:txXfrm>
        <a:off x="292714" y="1936911"/>
        <a:ext cx="1408418" cy="1408418"/>
      </dsp:txXfrm>
    </dsp:sp>
    <dsp:sp modelId="{5204FA96-4A31-4D22-8C92-2CBD4DE118D6}">
      <dsp:nvSpPr>
        <dsp:cNvPr id="0" name=""/>
        <dsp:cNvSpPr/>
      </dsp:nvSpPr>
      <dsp:spPr>
        <a:xfrm>
          <a:off x="1594465" y="1645218"/>
          <a:ext cx="1991804" cy="199180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616" tIns="15240" rIns="109616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>
              <a:latin typeface="Aptos"/>
              <a:ea typeface="Calibri"/>
              <a:cs typeface="Calibri"/>
            </a:rPr>
            <a:t>kompleksowy </a:t>
          </a:r>
        </a:p>
      </dsp:txBody>
      <dsp:txXfrm>
        <a:off x="1886158" y="1936911"/>
        <a:ext cx="1408418" cy="1408418"/>
      </dsp:txXfrm>
    </dsp:sp>
    <dsp:sp modelId="{16B1B74E-E722-4EA1-B597-0940D81CEC3D}">
      <dsp:nvSpPr>
        <dsp:cNvPr id="0" name=""/>
        <dsp:cNvSpPr/>
      </dsp:nvSpPr>
      <dsp:spPr>
        <a:xfrm>
          <a:off x="3187908" y="1645218"/>
          <a:ext cx="1991804" cy="199180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616" tIns="15240" rIns="109616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>
              <a:latin typeface="Aptos"/>
              <a:ea typeface="Calibri"/>
              <a:cs typeface="Calibri"/>
            </a:rPr>
            <a:t>syntetyczny </a:t>
          </a:r>
        </a:p>
      </dsp:txBody>
      <dsp:txXfrm>
        <a:off x="3479601" y="1936911"/>
        <a:ext cx="1408418" cy="1408418"/>
      </dsp:txXfrm>
    </dsp:sp>
    <dsp:sp modelId="{45856B1C-9C06-422D-832A-588DEE057BAF}">
      <dsp:nvSpPr>
        <dsp:cNvPr id="0" name=""/>
        <dsp:cNvSpPr/>
      </dsp:nvSpPr>
      <dsp:spPr>
        <a:xfrm>
          <a:off x="4781352" y="1645218"/>
          <a:ext cx="1991804" cy="199180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616" tIns="15240" rIns="109616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>
              <a:latin typeface="Aptos"/>
              <a:ea typeface="Calibri"/>
              <a:cs typeface="Calibri"/>
            </a:rPr>
            <a:t>analityczny </a:t>
          </a:r>
        </a:p>
      </dsp:txBody>
      <dsp:txXfrm>
        <a:off x="5073045" y="1936911"/>
        <a:ext cx="1408418" cy="1408418"/>
      </dsp:txXfrm>
    </dsp:sp>
    <dsp:sp modelId="{819097CE-05C7-4FEC-B373-C12B5392C5F7}">
      <dsp:nvSpPr>
        <dsp:cNvPr id="0" name=""/>
        <dsp:cNvSpPr/>
      </dsp:nvSpPr>
      <dsp:spPr>
        <a:xfrm>
          <a:off x="6374796" y="1645218"/>
          <a:ext cx="1991804" cy="199180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616" tIns="15240" rIns="109616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>
              <a:latin typeface="Aptos"/>
              <a:ea typeface="Calibri"/>
              <a:cs typeface="Calibri"/>
            </a:rPr>
            <a:t>komplementarny  </a:t>
          </a:r>
          <a:endParaRPr lang="pl-PL" sz="1200" kern="1200"/>
        </a:p>
      </dsp:txBody>
      <dsp:txXfrm>
        <a:off x="6666489" y="1936911"/>
        <a:ext cx="1408418" cy="1408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80708-F944-435B-9215-263664B9A58D}">
      <dsp:nvSpPr>
        <dsp:cNvPr id="0" name=""/>
        <dsp:cNvSpPr/>
      </dsp:nvSpPr>
      <dsp:spPr>
        <a:xfrm>
          <a:off x="1102" y="2169763"/>
          <a:ext cx="1805354" cy="180535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355" tIns="16510" rIns="99355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Aptos"/>
              <a:ea typeface="Calibri"/>
              <a:cs typeface="Calibri"/>
            </a:rPr>
            <a:t> </a:t>
          </a:r>
          <a:r>
            <a:rPr lang="pl-PL" sz="1300" kern="1200" dirty="0">
              <a:latin typeface="Calibri"/>
              <a:ea typeface="Calibri"/>
              <a:cs typeface="Calibri"/>
            </a:rPr>
            <a:t>Poziom satysfakcji użytkowników</a:t>
          </a:r>
        </a:p>
      </dsp:txBody>
      <dsp:txXfrm>
        <a:off x="265490" y="2434151"/>
        <a:ext cx="1276578" cy="1276578"/>
      </dsp:txXfrm>
    </dsp:sp>
    <dsp:sp modelId="{2E9A5CE8-37F0-4F7F-B021-2B24521C4AF0}">
      <dsp:nvSpPr>
        <dsp:cNvPr id="0" name=""/>
        <dsp:cNvSpPr/>
      </dsp:nvSpPr>
      <dsp:spPr>
        <a:xfrm>
          <a:off x="1445386" y="2169763"/>
          <a:ext cx="1805354" cy="180535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355" tIns="16510" rIns="99355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Calibri"/>
              <a:ea typeface="Calibri"/>
              <a:cs typeface="Calibri"/>
            </a:rPr>
            <a:t>Monitorowanie potrzeb i oczekiwań użytkowników</a:t>
          </a:r>
          <a:endParaRPr lang="en-US" sz="1300" kern="1200" dirty="0">
            <a:latin typeface="Calibri"/>
            <a:ea typeface="Calibri"/>
            <a:cs typeface="Calibri"/>
          </a:endParaRPr>
        </a:p>
      </dsp:txBody>
      <dsp:txXfrm>
        <a:off x="1709774" y="2434151"/>
        <a:ext cx="1276578" cy="1276578"/>
      </dsp:txXfrm>
    </dsp:sp>
    <dsp:sp modelId="{5204FA96-4A31-4D22-8C92-2CBD4DE118D6}">
      <dsp:nvSpPr>
        <dsp:cNvPr id="0" name=""/>
        <dsp:cNvSpPr/>
      </dsp:nvSpPr>
      <dsp:spPr>
        <a:xfrm>
          <a:off x="2889670" y="2169763"/>
          <a:ext cx="1805354" cy="180535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355" tIns="16510" rIns="9935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Calibri"/>
              <a:ea typeface="Calibri"/>
              <a:cs typeface="Calibri"/>
            </a:rPr>
            <a:t>Identyfikowanie obszarów, które wymagają poprawy i zmian</a:t>
          </a:r>
          <a:endParaRPr lang="en-US" sz="1300" kern="1200" dirty="0">
            <a:latin typeface="Calibri"/>
            <a:ea typeface="Calibri"/>
            <a:cs typeface="Calibri"/>
          </a:endParaRPr>
        </a:p>
      </dsp:txBody>
      <dsp:txXfrm>
        <a:off x="3154058" y="2434151"/>
        <a:ext cx="1276578" cy="1276578"/>
      </dsp:txXfrm>
    </dsp:sp>
    <dsp:sp modelId="{16B1B74E-E722-4EA1-B597-0940D81CEC3D}">
      <dsp:nvSpPr>
        <dsp:cNvPr id="0" name=""/>
        <dsp:cNvSpPr/>
      </dsp:nvSpPr>
      <dsp:spPr>
        <a:xfrm>
          <a:off x="4333954" y="2169763"/>
          <a:ext cx="1805354" cy="180535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355" tIns="16510" rIns="9935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Calibri"/>
              <a:ea typeface="Calibri"/>
              <a:cs typeface="Calibri"/>
            </a:rPr>
            <a:t>Identyfikacja szczegółowych problemów</a:t>
          </a:r>
          <a:endParaRPr lang="en-US" sz="1300" kern="1200" dirty="0">
            <a:latin typeface="Calibri"/>
            <a:ea typeface="Calibri"/>
            <a:cs typeface="Calibri"/>
          </a:endParaRPr>
        </a:p>
      </dsp:txBody>
      <dsp:txXfrm>
        <a:off x="4598342" y="2434151"/>
        <a:ext cx="1276578" cy="1276578"/>
      </dsp:txXfrm>
    </dsp:sp>
    <dsp:sp modelId="{45856B1C-9C06-422D-832A-588DEE057BAF}">
      <dsp:nvSpPr>
        <dsp:cNvPr id="0" name=""/>
        <dsp:cNvSpPr/>
      </dsp:nvSpPr>
      <dsp:spPr>
        <a:xfrm>
          <a:off x="5778237" y="2169763"/>
          <a:ext cx="1805354" cy="180535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355" tIns="16510" rIns="9935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Calibri"/>
              <a:ea typeface="Calibri"/>
              <a:cs typeface="Calibri"/>
            </a:rPr>
            <a:t>Monitorowanie zmian</a:t>
          </a:r>
          <a:endParaRPr lang="en-US" sz="1300" kern="1200" dirty="0">
            <a:latin typeface="Calibri"/>
            <a:ea typeface="Calibri"/>
            <a:cs typeface="Calibri"/>
          </a:endParaRPr>
        </a:p>
      </dsp:txBody>
      <dsp:txXfrm>
        <a:off x="6042625" y="2434151"/>
        <a:ext cx="1276578" cy="1276578"/>
      </dsp:txXfrm>
    </dsp:sp>
    <dsp:sp modelId="{819097CE-05C7-4FEC-B373-C12B5392C5F7}">
      <dsp:nvSpPr>
        <dsp:cNvPr id="0" name=""/>
        <dsp:cNvSpPr/>
      </dsp:nvSpPr>
      <dsp:spPr>
        <a:xfrm>
          <a:off x="7222521" y="2169763"/>
          <a:ext cx="1805354" cy="180535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355" tIns="16510" rIns="9935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latin typeface="Calibri"/>
              <a:ea typeface="Calibri"/>
              <a:cs typeface="Calibri"/>
            </a:rPr>
            <a:t>Budowanie partnerskich relacji z użytkownikiem</a:t>
          </a:r>
          <a:r>
            <a:rPr lang="pl-PL" sz="1300" kern="1200" dirty="0">
              <a:latin typeface="Aptos"/>
              <a:ea typeface="Calibri"/>
              <a:cs typeface="Calibri"/>
            </a:rPr>
            <a:t> </a:t>
          </a:r>
          <a:endParaRPr lang="pl-PL" sz="1300" kern="1200" dirty="0"/>
        </a:p>
      </dsp:txBody>
      <dsp:txXfrm>
        <a:off x="7486909" y="2434151"/>
        <a:ext cx="1276578" cy="1276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1CE063C-1387-4659-9450-867FF73E71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FF07623-EB8A-4128-8F59-7F635F7339C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F6C4D-BFFC-4881-A2F5-3240AFB147BA}" type="datetimeFigureOut">
              <a:rPr lang="pl-PL"/>
              <a:pPr>
                <a:defRPr/>
              </a:pPr>
              <a:t>18.09.2024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68BAC495-5787-4581-9274-4B0D06AF82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1F2BF32E-4289-4AD0-8458-B1CE0E582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2DFB64-ABC8-42F8-A14A-E233E0578A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428FDE2-FB43-4BA6-9168-5D1E0F161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D851F5-5F2E-4DE1-B796-79E41A82245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E570909-766F-CAC1-B61E-1604810A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386D-0CE1-46C3-82D3-279335B689FD}" type="datetime1">
              <a:rPr lang="pl-PL"/>
              <a:pPr>
                <a:defRPr/>
              </a:pPr>
              <a:t>18.09.2024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D22817-BF8C-0ED0-257D-75DBF486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Badanie efektywności bibliotek publicznych i pedagogicznych. Sulejówek 7-8.03.2013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6D9360-49BB-B480-26AC-35596858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AEA3C-B8B6-477A-AF7A-4E262ADDEA6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4138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C8415A-9042-6372-D206-6121F541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0FC9D-FCC8-4FB9-AE44-0469B0E5F738}" type="datetime1">
              <a:rPr lang="pl-PL"/>
              <a:pPr>
                <a:defRPr/>
              </a:pPr>
              <a:t>18.09.2024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D036B9-2E2A-CEBA-1A49-E07AFF1F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Badanie efektywności bibliotek publicznych i pedagogicznych. Sulejówek 7-8.03.2013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A95D7C-B234-1C98-D6E2-B8956533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628B5-E44E-4331-994C-38F5CBA2A96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535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64CA41-B21C-65A0-10DC-2EFA20E5F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FE5E6-8D12-44A6-8CDE-C3A995ACCC3E}" type="datetime1">
              <a:rPr lang="pl-PL"/>
              <a:pPr>
                <a:defRPr/>
              </a:pPr>
              <a:t>18.09.2024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A0FD17-6DAB-FE73-6ED1-FF96E5C19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Badanie efektywności bibliotek publicznych i pedagogicznych. Sulejówek 7-8.03.2013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3A932E-8A0D-CE68-EBC8-EA509D8A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2145F-53F6-4019-8A79-0FF621213E5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7446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CE7858-CF9A-24D5-C6DB-4AD5AE66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F579-38A6-42DA-9E7D-88F12FBF9A77}" type="datetime1">
              <a:rPr lang="pl-PL"/>
              <a:pPr>
                <a:defRPr/>
              </a:pPr>
              <a:t>18.09.2024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DD3AD0C-6095-8906-3099-8DBF7D1C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Badanie efektywności bibliotek publicznych i pedagogicznych. Sulejówek 7-8.03.2013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95A963-722C-8BDA-7187-DBC72B9F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E47C9-A718-472C-BCD2-E08F4851157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8938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E6BE37-D77C-FB5A-2ECA-776ED38E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974C-20E9-4BC5-B823-856A7967F439}" type="datetime1">
              <a:rPr lang="pl-PL"/>
              <a:pPr>
                <a:defRPr/>
              </a:pPr>
              <a:t>18.09.2024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346A22-3F8F-8120-E41D-69DC1564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Badanie efektywności bibliotek publicznych i pedagogicznych. Sulejówek 7-8.03.2013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273343-46A8-4C8D-8E70-3A4936E8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1E94D-D27C-485D-AE6B-32CFDDEC531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770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FF1638B1-C14F-F58C-7476-CBEE86A3A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08217-67F9-405A-B3C0-78B12809513D}" type="datetime1">
              <a:rPr lang="pl-PL"/>
              <a:pPr>
                <a:defRPr/>
              </a:pPr>
              <a:t>18.09.2024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763F670D-F7B7-2F85-49C5-3DED4C41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Badanie efektywności bibliotek publicznych i pedagogicznych. Sulejówek 7-8.03.2013 r.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A667A92D-85FF-4288-A412-1BCCA36E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BDC67-5785-4011-8729-A109B94F59D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9303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89E291DE-DF48-742D-B4CF-C3653C01A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52E02-4CB0-4039-9D9D-E521C0FCF89A}" type="datetime1">
              <a:rPr lang="pl-PL"/>
              <a:pPr>
                <a:defRPr/>
              </a:pPr>
              <a:t>18.09.2024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C8BF37F8-9925-6ED2-AA20-892064CA2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Badanie efektywności bibliotek publicznych i pedagogicznych. Sulejówek 7-8.03.2013 r.</a:t>
            </a:r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0EB8D7B2-2A83-9FD0-5C96-A0B6A5ED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DA240-6AD6-4099-BB1A-C49AAE130B7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5930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646F564D-30EA-3B8B-7BD7-DF2646CC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72154-A4AE-4F0E-9DBF-26B418C6E91D}" type="datetime1">
              <a:rPr lang="pl-PL"/>
              <a:pPr>
                <a:defRPr/>
              </a:pPr>
              <a:t>18.09.2024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7BAFF75F-8FEB-2123-1855-37DEFC8C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Badanie efektywności bibliotek publicznych i pedagogicznych. Sulejówek 7-8.03.2013 r.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CB1D9F8C-039F-DFC4-603F-BA0C98B4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00460-B35C-45ED-9B90-DC1CA843497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8466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0DABF887-7ED5-4563-4776-84EFBDFD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B821E-56D5-4E0C-9BD2-856AAD61E145}" type="datetime1">
              <a:rPr lang="pl-PL"/>
              <a:pPr>
                <a:defRPr/>
              </a:pPr>
              <a:t>18.09.2024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6FDFBC9D-C4A1-22A4-81A6-BCAD4A86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Badanie efektywności bibliotek publicznych i pedagogicznych. Sulejówek 7-8.03.2013 r.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B2522BEA-6949-2B8F-AEA2-155F651F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E1681-4FAF-4E33-9C21-0EF4CA5DEE0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4391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C8CF7303-E460-D01C-50C5-F1499431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8988C-71FC-4129-AC85-0B4DA3C5F4A2}" type="datetime1">
              <a:rPr lang="pl-PL"/>
              <a:pPr>
                <a:defRPr/>
              </a:pPr>
              <a:t>18.09.2024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28D74C9A-DABB-68F6-83E9-E8914CC9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Badanie efektywności bibliotek publicznych i pedagogicznych. Sulejówek 7-8.03.2013 r.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7246845B-089C-4E22-7F53-DFFF4D26B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CE11F-2D6D-43BB-A512-1A6A137CDDA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9530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45858278-8940-1AD0-55B5-9AA858CA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E38AB-F28B-42AE-AF95-0F8CC39D0BFE}" type="datetime1">
              <a:rPr lang="pl-PL"/>
              <a:pPr>
                <a:defRPr/>
              </a:pPr>
              <a:t>18.09.2024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0D70FE06-DF27-6002-8B6B-B3EC75DC8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Badanie efektywności bibliotek publicznych i pedagogicznych. Sulejówek 7-8.03.2013 r.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6C9540EB-A595-AD18-FD1F-FC4A42FF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D3E57-5522-41C8-A702-045EC2D8205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589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23D15DF4-34C9-A687-F625-ACDDDED2D4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97EC4370-7626-4E71-5387-D00FB18CEB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C12A4D-CF41-4CDA-A3CB-CD12C63FD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F1EF09-F5EB-4379-BCA6-8F4BD72293B8}" type="datetime1">
              <a:rPr lang="pl-PL"/>
              <a:pPr>
                <a:defRPr/>
              </a:pPr>
              <a:t>18.09.2024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EA78AC-2C33-4208-B07E-CDE502B43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Badanie efektywności bibliotek publicznych i pedagogicznych. Sulejówek 7-8.03.2013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3201D6F-3DE5-4F2E-BA6D-40CB663ED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5B9589C-54D3-451E-B335-4066D00C406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ola17352@gmail.comjol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>
            <a:extLst>
              <a:ext uri="{FF2B5EF4-FFF2-40B4-BE49-F238E27FC236}">
                <a16:creationId xmlns:a16="http://schemas.microsoft.com/office/drawing/2014/main" id="{83D17DF3-34A0-8EF6-6A12-3610619901B7}"/>
              </a:ext>
            </a:extLst>
          </p:cNvPr>
          <p:cNvSpPr txBox="1">
            <a:spLocks/>
          </p:cNvSpPr>
          <p:nvPr/>
        </p:nvSpPr>
        <p:spPr bwMode="auto">
          <a:xfrm>
            <a:off x="484517" y="1852613"/>
            <a:ext cx="8174966" cy="1470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l-PL" altLang="pl-PL" sz="4000" b="1">
                <a:solidFill>
                  <a:srgbClr val="00B0F0"/>
                </a:solidFill>
                <a:latin typeface="Arial Narrow"/>
                <a:cs typeface="Arial"/>
              </a:rPr>
              <a:t>Wskaźnik "Satysfakcja Użytkowników"</a:t>
            </a:r>
          </a:p>
          <a:p>
            <a:pPr marL="571500" indent="-571500" algn="ctr">
              <a:spcBef>
                <a:spcPct val="0"/>
              </a:spcBef>
              <a:buFont typeface="Calibri" panose="020B0604020202020204" pitchFamily="34" charset="0"/>
              <a:buChar char="-"/>
            </a:pPr>
            <a:r>
              <a:rPr lang="pl-PL" altLang="pl-PL" sz="4000" b="1">
                <a:solidFill>
                  <a:srgbClr val="00B0F0"/>
                </a:solidFill>
                <a:latin typeface="Arial Narrow"/>
                <a:cs typeface="Arial"/>
              </a:rPr>
              <a:t>narzędzie niemal doskonałe?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B0949ED-4AC0-4006-A7AB-509060784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467" y="3876316"/>
            <a:ext cx="195200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b="1" cap="small">
                <a:solidFill>
                  <a:srgbClr val="00B0F0"/>
                </a:solidFill>
                <a:latin typeface="Arial Narrow"/>
                <a:cs typeface="Arial"/>
              </a:rPr>
              <a:t>Jolanta </a:t>
            </a:r>
            <a:r>
              <a:rPr lang="pl-PL" altLang="pl-PL" sz="2000" b="1" cap="small" err="1">
                <a:solidFill>
                  <a:srgbClr val="00B0F0"/>
                </a:solidFill>
                <a:latin typeface="Arial Narrow"/>
                <a:cs typeface="Arial"/>
              </a:rPr>
              <a:t>Sobielga</a:t>
            </a:r>
            <a:endParaRPr lang="pl-PL" err="1"/>
          </a:p>
          <a:p>
            <a:pPr algn="ctr">
              <a:defRPr/>
            </a:pPr>
            <a:endParaRPr lang="pl-PL" altLang="pl-PL" sz="2000" b="1" cap="small">
              <a:solidFill>
                <a:srgbClr val="00B0F0"/>
              </a:solidFill>
              <a:latin typeface="Arial Narrow"/>
              <a:cs typeface="Arial"/>
            </a:endParaRPr>
          </a:p>
          <a:p>
            <a:pPr algn="ctr">
              <a:defRPr/>
            </a:pPr>
            <a:r>
              <a:rPr lang="pl-PL" altLang="pl-PL" sz="2000" b="1" cap="small">
                <a:solidFill>
                  <a:srgbClr val="00B0F0"/>
                </a:solidFill>
                <a:latin typeface="Arial Narrow"/>
                <a:cs typeface="Arial"/>
              </a:rPr>
              <a:t>19.09.2024 r.</a:t>
            </a:r>
          </a:p>
          <a:p>
            <a:pPr algn="ctr">
              <a:defRPr/>
            </a:pPr>
            <a:endParaRPr lang="pl-PL" altLang="pl-PL" sz="200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endParaRPr lang="pl-PL" altLang="pl-PL" sz="200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6" name="Obraz 2">
            <a:extLst>
              <a:ext uri="{FF2B5EF4-FFF2-40B4-BE49-F238E27FC236}">
                <a16:creationId xmlns:a16="http://schemas.microsoft.com/office/drawing/2014/main" id="{29E751E1-3FDD-EE4A-DFC5-B3015D9EA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5888"/>
            <a:ext cx="1333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az 8">
            <a:extLst>
              <a:ext uri="{FF2B5EF4-FFF2-40B4-BE49-F238E27FC236}">
                <a16:creationId xmlns:a16="http://schemas.microsoft.com/office/drawing/2014/main" id="{5201E1EB-DB8C-684C-9C3E-7A8EDAEEB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78" y="5023360"/>
            <a:ext cx="64658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210F35-D241-B9EA-C792-99862D24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1007883"/>
            <a:ext cx="8229600" cy="510397"/>
          </a:xfrm>
        </p:spPr>
        <p:txBody>
          <a:bodyPr/>
          <a:lstStyle/>
          <a:p>
            <a:r>
              <a:rPr lang="pl-PL" sz="2800" b="1">
                <a:solidFill>
                  <a:schemeClr val="accent5"/>
                </a:solidFill>
                <a:latin typeface="Arial"/>
                <a:cs typeface="Arial"/>
              </a:rPr>
              <a:t>Zestawienia wskaźników </a:t>
            </a:r>
            <a:br>
              <a:rPr lang="pl-PL" sz="2800" b="1">
                <a:solidFill>
                  <a:schemeClr val="accent5"/>
                </a:solidFill>
                <a:latin typeface="Arial"/>
                <a:cs typeface="Arial"/>
              </a:rPr>
            </a:br>
            <a:r>
              <a:rPr lang="pl-PL" sz="2800" b="1">
                <a:solidFill>
                  <a:schemeClr val="accent5"/>
                </a:solidFill>
                <a:latin typeface="Arial"/>
                <a:cs typeface="Arial"/>
              </a:rPr>
              <a:t>z innymi wskaźnikami funkcjonalności</a:t>
            </a:r>
            <a:endParaRPr lang="pl-PL" sz="2800">
              <a:solidFill>
                <a:schemeClr val="accent5"/>
              </a:solidFill>
              <a:latin typeface="Arial"/>
              <a:cs typeface="Arial"/>
            </a:endParaRPr>
          </a:p>
          <a:p>
            <a:endParaRPr lang="pl-PL">
              <a:cs typeface="Arial"/>
            </a:endParaRP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8646B2EF-1DC0-1B23-BFD7-A02830F8CE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335497"/>
              </p:ext>
            </p:extLst>
          </p:nvPr>
        </p:nvGraphicFramePr>
        <p:xfrm>
          <a:off x="589471" y="1710905"/>
          <a:ext cx="7943693" cy="45726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58235">
                  <a:extLst>
                    <a:ext uri="{9D8B030D-6E8A-4147-A177-3AD203B41FA5}">
                      <a16:colId xmlns:a16="http://schemas.microsoft.com/office/drawing/2014/main" val="4261669646"/>
                    </a:ext>
                  </a:extLst>
                </a:gridCol>
                <a:gridCol w="3685458">
                  <a:extLst>
                    <a:ext uri="{9D8B030D-6E8A-4147-A177-3AD203B41FA5}">
                      <a16:colId xmlns:a16="http://schemas.microsoft.com/office/drawing/2014/main" val="1797120744"/>
                    </a:ext>
                  </a:extLst>
                </a:gridCol>
              </a:tblGrid>
              <a:tr h="915384"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2000" b="1" i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Wskaźniki funkcjonalności dot. zbiorów </a:t>
                      </a:r>
                      <a:r>
                        <a:rPr lang="pl-PL" sz="2000" b="1" i="0" u="none" strike="noStrike" noProof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drukowanych:</a:t>
                      </a:r>
                      <a:r>
                        <a:rPr lang="pl-PL" sz="2000" b="1" i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 książek  i czasopism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305E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05E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0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2000" b="1" i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Szczegółowy wskaźnik satysfakcji</a:t>
                      </a:r>
                      <a:r>
                        <a:rPr lang="pl-PL" sz="1800" b="1" i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 </a:t>
                      </a:r>
                    </a:p>
                  </a:txBody>
                  <a:tcPr marL="66675" marR="66675">
                    <a:lnL>
                      <a:noFill/>
                    </a:lnL>
                    <a:lnR w="9525" cap="flat" cmpd="sng" algn="ctr">
                      <a:solidFill>
                        <a:srgbClr val="8086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6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B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192593"/>
                  </a:ext>
                </a:extLst>
              </a:tr>
              <a:tr h="3566847">
                <a:tc>
                  <a:txBody>
                    <a:bodyPr/>
                    <a:lstStyle/>
                    <a:p>
                      <a:pPr marL="342900" indent="-342900" algn="l" rtl="0" fontAlgn="base">
                        <a:buAutoNum type="arabicPeriod"/>
                      </a:pPr>
                      <a:endParaRPr lang="pl-PL" sz="1600" b="1" i="0">
                        <a:effectLst/>
                        <a:latin typeface="Arial"/>
                      </a:endParaRPr>
                    </a:p>
                    <a:p>
                      <a:pPr marL="342900" lvl="0" indent="-342900" algn="l">
                        <a:buAutoNum type="arabicPeriod"/>
                      </a:pPr>
                      <a:endParaRPr lang="pl-PL" sz="1600" b="1" i="0">
                        <a:effectLst/>
                        <a:latin typeface="Arial"/>
                      </a:endParaRPr>
                    </a:p>
                    <a:p>
                      <a:pPr marL="342900" lvl="0" indent="-342900" algn="l">
                        <a:buAutoNum type="arabicPeriod"/>
                      </a:pPr>
                      <a:r>
                        <a:rPr lang="pl-PL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Liczba książek drukowanych przypadająca na użytkownika; </a:t>
                      </a:r>
                      <a:r>
                        <a:rPr lang="pl-PL" sz="1600" b="1" i="0">
                          <a:effectLst/>
                          <a:latin typeface="Arial"/>
                        </a:rPr>
                        <a:t> </a:t>
                      </a:r>
                      <a:endParaRPr lang="pl-PL"/>
                    </a:p>
                    <a:p>
                      <a:pPr marL="342900" indent="-342900" algn="l" rtl="0" fontAlgn="base">
                        <a:buAutoNum type="arabicPeriod"/>
                      </a:pPr>
                      <a:r>
                        <a:rPr lang="pl-PL" sz="1600" b="1" i="0">
                          <a:effectLst/>
                          <a:latin typeface="Arial"/>
                        </a:rPr>
                        <a:t>Liczba zakupionych książek w przeliczeniu na użytkownika; </a:t>
                      </a:r>
                    </a:p>
                    <a:p>
                      <a:pPr marL="342900" indent="-342900" algn="l" rtl="0" fontAlgn="base">
                        <a:buAutoNum type="arabicPeriod"/>
                      </a:pPr>
                      <a:r>
                        <a:rPr lang="pl-PL" sz="1600" b="1" i="0">
                          <a:effectLst/>
                          <a:latin typeface="Arial"/>
                        </a:rPr>
                        <a:t>Liczba tytułów czasopism bieżących w przeliczeniu użytkownika mieszkańców; </a:t>
                      </a:r>
                    </a:p>
                    <a:p>
                      <a:pPr marL="342900" indent="-342900" algn="l" rtl="0" fontAlgn="base">
                        <a:buAutoNum type="arabicPeriod"/>
                      </a:pPr>
                      <a:r>
                        <a:rPr lang="pl-PL" sz="1600" b="1" i="0">
                          <a:effectLst/>
                          <a:latin typeface="Arial"/>
                        </a:rPr>
                        <a:t>Wydatki na zbiory drukowane.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pl-PL" sz="1200" b="0" i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/>
                      <a:endParaRPr lang="pl-PL" b="0" i="0">
                        <a:effectLst/>
                      </a:endParaRPr>
                    </a:p>
                    <a:p>
                      <a:pPr algn="l" rtl="0" fontAlgn="base"/>
                      <a:endParaRPr lang="pl-PL" b="0" i="0">
                        <a:effectLst/>
                      </a:endParaRPr>
                    </a:p>
                    <a:p>
                      <a:pPr algn="l" rtl="0" fontAlgn="base"/>
                      <a:endParaRPr lang="pl-PL" sz="1600" b="1" i="0">
                        <a:effectLst/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r>
                        <a:rPr lang="pl-PL" sz="1600" b="1" i="0">
                          <a:effectLst/>
                          <a:latin typeface="Arial"/>
                        </a:rPr>
                        <a:t>Stopień zadowolenia użytkowników ze zbiorów drukowanych np. książek, czasopism. </a:t>
                      </a:r>
                      <a:endParaRPr lang="pl-PL"/>
                    </a:p>
                    <a:p>
                      <a:pPr algn="l" rtl="0" fontAlgn="base"/>
                      <a:endParaRPr lang="pl-PL" b="0" i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699290"/>
                  </a:ext>
                </a:extLst>
              </a:tr>
            </a:tbl>
          </a:graphicData>
        </a:graphic>
      </p:graphicFrame>
      <p:pic>
        <p:nvPicPr>
          <p:cNvPr id="4" name="Obraz 2" descr="Obraz zawierający tekst, logo, design&#10;&#10;Opis wygenerowany automatycznie">
            <a:extLst>
              <a:ext uri="{FF2B5EF4-FFF2-40B4-BE49-F238E27FC236}">
                <a16:creationId xmlns:a16="http://schemas.microsoft.com/office/drawing/2014/main" id="{4CB71E0C-68CA-6858-E0BE-FC4BBAB17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948" y="6143445"/>
            <a:ext cx="8286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41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A6F1C0-6DEF-D912-2F49-978B5A57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00846" cy="812321"/>
          </a:xfrm>
        </p:spPr>
        <p:txBody>
          <a:bodyPr/>
          <a:lstStyle/>
          <a:p>
            <a:r>
              <a:rPr lang="pl-PL" sz="2800" b="1" dirty="0">
                <a:solidFill>
                  <a:srgbClr val="00B0F0"/>
                </a:solidFill>
                <a:cs typeface="Arial"/>
              </a:rPr>
              <a:t>Zestawienie wskaźnika satysfakcji </a:t>
            </a:r>
            <a:br>
              <a:rPr lang="pl-PL" sz="2800" b="1">
                <a:solidFill>
                  <a:srgbClr val="00B0F0"/>
                </a:solidFill>
                <a:cs typeface="Arial"/>
              </a:rPr>
            </a:br>
            <a:r>
              <a:rPr lang="pl-PL" sz="2800" b="1" dirty="0">
                <a:solidFill>
                  <a:srgbClr val="00B0F0"/>
                </a:solidFill>
                <a:cs typeface="Arial"/>
              </a:rPr>
              <a:t>ze zmiennymi niezależnymi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8992E25-F207-EB0E-A1F6-B8B846C5E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294510"/>
              </p:ext>
            </p:extLst>
          </p:nvPr>
        </p:nvGraphicFramePr>
        <p:xfrm>
          <a:off x="589471" y="1710905"/>
          <a:ext cx="8322043" cy="42705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4336">
                  <a:extLst>
                    <a:ext uri="{9D8B030D-6E8A-4147-A177-3AD203B41FA5}">
                      <a16:colId xmlns:a16="http://schemas.microsoft.com/office/drawing/2014/main" val="1790293589"/>
                    </a:ext>
                  </a:extLst>
                </a:gridCol>
                <a:gridCol w="805658">
                  <a:extLst>
                    <a:ext uri="{9D8B030D-6E8A-4147-A177-3AD203B41FA5}">
                      <a16:colId xmlns:a16="http://schemas.microsoft.com/office/drawing/2014/main" val="834864773"/>
                    </a:ext>
                  </a:extLst>
                </a:gridCol>
                <a:gridCol w="911314">
                  <a:extLst>
                    <a:ext uri="{9D8B030D-6E8A-4147-A177-3AD203B41FA5}">
                      <a16:colId xmlns:a16="http://schemas.microsoft.com/office/drawing/2014/main" val="3194917535"/>
                    </a:ext>
                  </a:extLst>
                </a:gridCol>
                <a:gridCol w="990560">
                  <a:extLst>
                    <a:ext uri="{9D8B030D-6E8A-4147-A177-3AD203B41FA5}">
                      <a16:colId xmlns:a16="http://schemas.microsoft.com/office/drawing/2014/main" val="2217356100"/>
                    </a:ext>
                  </a:extLst>
                </a:gridCol>
                <a:gridCol w="673582">
                  <a:extLst>
                    <a:ext uri="{9D8B030D-6E8A-4147-A177-3AD203B41FA5}">
                      <a16:colId xmlns:a16="http://schemas.microsoft.com/office/drawing/2014/main" val="1648933019"/>
                    </a:ext>
                  </a:extLst>
                </a:gridCol>
                <a:gridCol w="766033">
                  <a:extLst>
                    <a:ext uri="{9D8B030D-6E8A-4147-A177-3AD203B41FA5}">
                      <a16:colId xmlns:a16="http://schemas.microsoft.com/office/drawing/2014/main" val="3327703730"/>
                    </a:ext>
                  </a:extLst>
                </a:gridCol>
                <a:gridCol w="1003770">
                  <a:extLst>
                    <a:ext uri="{9D8B030D-6E8A-4147-A177-3AD203B41FA5}">
                      <a16:colId xmlns:a16="http://schemas.microsoft.com/office/drawing/2014/main" val="3406216629"/>
                    </a:ext>
                  </a:extLst>
                </a:gridCol>
                <a:gridCol w="965476">
                  <a:extLst>
                    <a:ext uri="{9D8B030D-6E8A-4147-A177-3AD203B41FA5}">
                      <a16:colId xmlns:a16="http://schemas.microsoft.com/office/drawing/2014/main" val="1746503485"/>
                    </a:ext>
                  </a:extLst>
                </a:gridCol>
                <a:gridCol w="911314">
                  <a:extLst>
                    <a:ext uri="{9D8B030D-6E8A-4147-A177-3AD203B41FA5}">
                      <a16:colId xmlns:a16="http://schemas.microsoft.com/office/drawing/2014/main" val="3525252209"/>
                    </a:ext>
                  </a:extLst>
                </a:gridCol>
              </a:tblGrid>
              <a:tr h="295496">
                <a:tc rowSpan="3">
                  <a:txBody>
                    <a:bodyPr/>
                    <a:lstStyle/>
                    <a:p>
                      <a:pPr algn="l" rtl="0" fontAlgn="base"/>
                      <a:endParaRPr lang="pl-PL" sz="1400" b="1" i="0">
                        <a:solidFill>
                          <a:srgbClr val="FFFFFF"/>
                        </a:solidFill>
                        <a:effectLst/>
                        <a:latin typeface="Aptos"/>
                      </a:endParaRPr>
                    </a:p>
                    <a:p>
                      <a:pPr lvl="0" algn="l">
                        <a:buNone/>
                      </a:pPr>
                      <a:r>
                        <a:rPr lang="pl-PL" sz="1400" b="1" i="0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zbiory drukowane, np. książki, czasopisma 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40B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0B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rtl="0" fontAlgn="base"/>
                      <a:r>
                        <a:rPr lang="pl-PL" sz="900" b="1" i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status </a:t>
                      </a:r>
                      <a:endParaRPr lang="pl-PL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>
                    <a:lnL>
                      <a:noFill/>
                    </a:lnL>
                    <a:lnR w="9525" cap="flat" cmpd="sng" algn="ctr">
                      <a:solidFill>
                        <a:srgbClr val="60D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D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9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530778"/>
                  </a:ext>
                </a:extLst>
              </a:tr>
              <a:tr h="29549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częstość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procent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032097"/>
                  </a:ext>
                </a:extLst>
              </a:tr>
              <a:tr h="6166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student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doktorant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nauczyciel </a:t>
                      </a:r>
                      <a:r>
                        <a:rPr lang="pl-PL" sz="1400" b="0" i="0" dirty="0" err="1">
                          <a:effectLst/>
                          <a:latin typeface="Aptos"/>
                        </a:rPr>
                        <a:t>akadem</a:t>
                      </a:r>
                      <a:r>
                        <a:rPr lang="pl-PL" sz="1400" b="0" i="0" dirty="0">
                          <a:effectLst/>
                          <a:latin typeface="Aptos"/>
                        </a:rPr>
                        <a:t>.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inny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student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doktorant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nauczyciel </a:t>
                      </a:r>
                      <a:r>
                        <a:rPr lang="pl-PL" sz="1400" b="0" i="0" dirty="0" err="1">
                          <a:effectLst/>
                          <a:latin typeface="Aptos"/>
                        </a:rPr>
                        <a:t>akadem</a:t>
                      </a:r>
                      <a:r>
                        <a:rPr lang="pl-PL" sz="1400" b="0" i="0" dirty="0">
                          <a:effectLst/>
                          <a:latin typeface="Aptos"/>
                        </a:rPr>
                        <a:t>.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inny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731433"/>
                  </a:ext>
                </a:extLst>
              </a:tr>
              <a:tr h="295496"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1" i="0" dirty="0">
                          <a:effectLst/>
                          <a:latin typeface="Aptos"/>
                        </a:rPr>
                        <a:t>1 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2 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0,38%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0,00%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0,00%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0,00%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042433"/>
                  </a:ext>
                </a:extLst>
              </a:tr>
              <a:tr h="295496"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1" i="0" dirty="0">
                          <a:effectLst/>
                          <a:latin typeface="Aptos"/>
                        </a:rPr>
                        <a:t>2 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16 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3 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3,05%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0,00%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6,98%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0,00%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276068"/>
                  </a:ext>
                </a:extLst>
              </a:tr>
              <a:tr h="295496"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1" i="0" dirty="0">
                          <a:effectLst/>
                          <a:latin typeface="Aptos"/>
                        </a:rPr>
                        <a:t>3 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107 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2 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10 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2 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20,38%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33,33%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23,26%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16,67%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244474"/>
                  </a:ext>
                </a:extLst>
              </a:tr>
              <a:tr h="295496"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1" i="0" dirty="0">
                          <a:effectLst/>
                          <a:latin typeface="Aptos"/>
                        </a:rPr>
                        <a:t>4 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223 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2 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20 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3 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42,48%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33,33%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46,51%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25,00%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708438"/>
                  </a:ext>
                </a:extLst>
              </a:tr>
              <a:tr h="295496"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1" i="0" dirty="0">
                          <a:effectLst/>
                          <a:latin typeface="Aptos"/>
                        </a:rPr>
                        <a:t>5 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134 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2 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10 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7 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25,52%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33,33%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23,26%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58,33%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833335"/>
                  </a:ext>
                </a:extLst>
              </a:tr>
              <a:tr h="295496"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1" i="0" dirty="0">
                          <a:effectLst/>
                          <a:latin typeface="Aptos"/>
                        </a:rPr>
                        <a:t>ND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43 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8,19%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0,00%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0,00%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0,00%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742369"/>
                  </a:ext>
                </a:extLst>
              </a:tr>
              <a:tr h="501061"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1" i="0" dirty="0">
                          <a:solidFill>
                            <a:srgbClr val="808080"/>
                          </a:solidFill>
                          <a:effectLst/>
                          <a:latin typeface="Aptos"/>
                        </a:rPr>
                        <a:t>suma: status </a:t>
                      </a:r>
                      <a:endParaRPr lang="pl-PL" sz="1400" b="1" i="0" dirty="0">
                        <a:effectLst/>
                        <a:latin typeface="Aptos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solidFill>
                            <a:srgbClr val="808080"/>
                          </a:solidFill>
                          <a:effectLst/>
                          <a:latin typeface="Aptos"/>
                        </a:rPr>
                        <a:t>525 </a:t>
                      </a:r>
                      <a:endParaRPr lang="pl-PL" sz="1400" b="0" i="0" dirty="0">
                        <a:effectLst/>
                        <a:latin typeface="Aptos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solidFill>
                            <a:srgbClr val="808080"/>
                          </a:solidFill>
                          <a:effectLst/>
                          <a:latin typeface="Aptos"/>
                        </a:rPr>
                        <a:t>6 </a:t>
                      </a:r>
                      <a:endParaRPr lang="pl-PL" sz="1400" b="0" i="0" dirty="0">
                        <a:effectLst/>
                        <a:latin typeface="Aptos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solidFill>
                            <a:srgbClr val="808080"/>
                          </a:solidFill>
                          <a:effectLst/>
                          <a:latin typeface="Aptos"/>
                        </a:rPr>
                        <a:t>43 </a:t>
                      </a:r>
                      <a:endParaRPr lang="pl-PL" sz="1400" b="0" i="0" dirty="0">
                        <a:effectLst/>
                        <a:latin typeface="Aptos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solidFill>
                            <a:srgbClr val="808080"/>
                          </a:solidFill>
                          <a:effectLst/>
                          <a:latin typeface="Aptos"/>
                        </a:rPr>
                        <a:t>12 </a:t>
                      </a:r>
                      <a:endParaRPr lang="pl-PL" sz="1400" b="0" i="0" dirty="0">
                        <a:effectLst/>
                        <a:latin typeface="Aptos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solidFill>
                            <a:srgbClr val="808080"/>
                          </a:solidFill>
                          <a:effectLst/>
                          <a:latin typeface="Aptos"/>
                        </a:rPr>
                        <a:t>100,00% </a:t>
                      </a:r>
                      <a:endParaRPr lang="pl-PL" sz="1400" b="0" i="0" dirty="0">
                        <a:effectLst/>
                        <a:latin typeface="Aptos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solidFill>
                            <a:srgbClr val="808080"/>
                          </a:solidFill>
                          <a:effectLst/>
                          <a:latin typeface="Aptos"/>
                        </a:rPr>
                        <a:t>100,00% </a:t>
                      </a:r>
                      <a:endParaRPr lang="pl-PL" sz="1400" b="0" i="0" dirty="0">
                        <a:effectLst/>
                        <a:latin typeface="Aptos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solidFill>
                            <a:srgbClr val="808080"/>
                          </a:solidFill>
                          <a:effectLst/>
                          <a:latin typeface="Aptos"/>
                        </a:rPr>
                        <a:t>100,00% </a:t>
                      </a:r>
                      <a:endParaRPr lang="pl-PL" sz="1400" b="0" i="0" dirty="0">
                        <a:effectLst/>
                        <a:latin typeface="Aptos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solidFill>
                            <a:srgbClr val="808080"/>
                          </a:solidFill>
                          <a:effectLst/>
                          <a:latin typeface="Aptos"/>
                        </a:rPr>
                        <a:t>100,00% </a:t>
                      </a:r>
                      <a:endParaRPr lang="pl-PL" sz="1400" b="0" i="0" dirty="0">
                        <a:effectLst/>
                        <a:latin typeface="Aptos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321140"/>
                  </a:ext>
                </a:extLst>
              </a:tr>
              <a:tr h="706624"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1" i="0" dirty="0">
                          <a:effectLst/>
                          <a:latin typeface="Aptos"/>
                        </a:rPr>
                        <a:t>średnia arytmetyczna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1" i="0" dirty="0">
                          <a:effectLst/>
                          <a:latin typeface="Aptos"/>
                        </a:rPr>
                        <a:t>3,98 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1" i="0" dirty="0">
                          <a:effectLst/>
                          <a:latin typeface="Aptos"/>
                        </a:rPr>
                        <a:t>4,00 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1" i="0" dirty="0">
                          <a:effectLst/>
                          <a:latin typeface="Aptos"/>
                        </a:rPr>
                        <a:t>3,86 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1" i="0" dirty="0">
                          <a:effectLst/>
                          <a:latin typeface="Aptos"/>
                        </a:rPr>
                        <a:t>4,42 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pl-PL" sz="900" b="1" i="0">
                        <a:effectLst/>
                        <a:latin typeface="Aptos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pl-PL" sz="1100" b="1" i="0">
                        <a:effectLst/>
                        <a:latin typeface="Aptos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pl-PL" sz="1100" b="1" i="0">
                        <a:effectLst/>
                        <a:latin typeface="Aptos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pl-PL" sz="1100" b="1" i="0">
                        <a:effectLst/>
                        <a:latin typeface="Aptos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A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488396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AF0D2738-8468-E3A9-E80E-8A83AC4C6013}"/>
              </a:ext>
            </a:extLst>
          </p:cNvPr>
          <p:cNvSpPr txBox="1"/>
          <p:nvPr/>
        </p:nvSpPr>
        <p:spPr>
          <a:xfrm>
            <a:off x="685283" y="1318288"/>
            <a:ext cx="755105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Ocena zbiorów wg statusu użytkownika</a:t>
            </a:r>
            <a:endParaRPr lang="pl-PL" sz="20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17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887CA1-8293-B96C-E106-0051F16EF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00B0F0"/>
                </a:solidFill>
                <a:cs typeface="Arial"/>
              </a:rPr>
              <a:t>Zestawienie wskaźnika satysfakcji </a:t>
            </a:r>
            <a:br>
              <a:rPr lang="pl-PL" sz="2800" b="1" dirty="0">
                <a:solidFill>
                  <a:srgbClr val="00B0F0"/>
                </a:solidFill>
                <a:cs typeface="Arial"/>
              </a:rPr>
            </a:br>
            <a:r>
              <a:rPr lang="pl-PL" sz="2800" b="1" dirty="0">
                <a:solidFill>
                  <a:srgbClr val="00B0F0"/>
                </a:solidFill>
                <a:cs typeface="Arial"/>
              </a:rPr>
              <a:t>ze zmiennymi niezależnymi</a:t>
            </a:r>
            <a:endParaRPr lang="pl-PL" dirty="0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A22C07A2-4F0C-E0A3-9B64-9513FC7CDD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414169"/>
              </p:ext>
            </p:extLst>
          </p:nvPr>
        </p:nvGraphicFramePr>
        <p:xfrm>
          <a:off x="172528" y="2444150"/>
          <a:ext cx="8384977" cy="3078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47166">
                  <a:extLst>
                    <a:ext uri="{9D8B030D-6E8A-4147-A177-3AD203B41FA5}">
                      <a16:colId xmlns:a16="http://schemas.microsoft.com/office/drawing/2014/main" val="1343839811"/>
                    </a:ext>
                  </a:extLst>
                </a:gridCol>
                <a:gridCol w="840523">
                  <a:extLst>
                    <a:ext uri="{9D8B030D-6E8A-4147-A177-3AD203B41FA5}">
                      <a16:colId xmlns:a16="http://schemas.microsoft.com/office/drawing/2014/main" val="3351236013"/>
                    </a:ext>
                  </a:extLst>
                </a:gridCol>
                <a:gridCol w="928339">
                  <a:extLst>
                    <a:ext uri="{9D8B030D-6E8A-4147-A177-3AD203B41FA5}">
                      <a16:colId xmlns:a16="http://schemas.microsoft.com/office/drawing/2014/main" val="569766375"/>
                    </a:ext>
                  </a:extLst>
                </a:gridCol>
                <a:gridCol w="928339">
                  <a:extLst>
                    <a:ext uri="{9D8B030D-6E8A-4147-A177-3AD203B41FA5}">
                      <a16:colId xmlns:a16="http://schemas.microsoft.com/office/drawing/2014/main" val="1430824566"/>
                    </a:ext>
                  </a:extLst>
                </a:gridCol>
                <a:gridCol w="865613">
                  <a:extLst>
                    <a:ext uri="{9D8B030D-6E8A-4147-A177-3AD203B41FA5}">
                      <a16:colId xmlns:a16="http://schemas.microsoft.com/office/drawing/2014/main" val="565847974"/>
                    </a:ext>
                  </a:extLst>
                </a:gridCol>
                <a:gridCol w="865613">
                  <a:extLst>
                    <a:ext uri="{9D8B030D-6E8A-4147-A177-3AD203B41FA5}">
                      <a16:colId xmlns:a16="http://schemas.microsoft.com/office/drawing/2014/main" val="304097213"/>
                    </a:ext>
                  </a:extLst>
                </a:gridCol>
                <a:gridCol w="890703">
                  <a:extLst>
                    <a:ext uri="{9D8B030D-6E8A-4147-A177-3AD203B41FA5}">
                      <a16:colId xmlns:a16="http://schemas.microsoft.com/office/drawing/2014/main" val="2823853965"/>
                    </a:ext>
                  </a:extLst>
                </a:gridCol>
                <a:gridCol w="890703">
                  <a:extLst>
                    <a:ext uri="{9D8B030D-6E8A-4147-A177-3AD203B41FA5}">
                      <a16:colId xmlns:a16="http://schemas.microsoft.com/office/drawing/2014/main" val="1208527186"/>
                    </a:ext>
                  </a:extLst>
                </a:gridCol>
                <a:gridCol w="827978">
                  <a:extLst>
                    <a:ext uri="{9D8B030D-6E8A-4147-A177-3AD203B41FA5}">
                      <a16:colId xmlns:a16="http://schemas.microsoft.com/office/drawing/2014/main" val="3954340703"/>
                    </a:ext>
                  </a:extLst>
                </a:gridCol>
              </a:tblGrid>
              <a:tr h="246147"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pl-PL" sz="1400" b="1" i="0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Ocena globalna</a:t>
                      </a:r>
                      <a:r>
                        <a:rPr lang="pl-PL" sz="1400" b="0" i="0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 </a:t>
                      </a:r>
                      <a:endParaRPr lang="pl-PL" sz="1400" b="0" i="0" dirty="0">
                        <a:effectLst/>
                        <a:latin typeface="Aptos"/>
                      </a:endParaRPr>
                    </a:p>
                  </a:txBody>
                  <a:tcPr marL="66675" marR="666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4D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rtl="0" fontAlgn="base"/>
                      <a:r>
                        <a:rPr lang="pl-PL" sz="1400" b="1" i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czestość</a:t>
                      </a:r>
                      <a:r>
                        <a:rPr lang="pl-PL" sz="1400" b="0" i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pl-PL" sz="1400" b="0" i="0" dirty="0">
                        <a:effectLst/>
                        <a:latin typeface="Arial"/>
                      </a:endParaRPr>
                    </a:p>
                  </a:txBody>
                  <a:tcPr marL="66675" marR="666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0E2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2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4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rtl="0" fontAlgn="base"/>
                      <a:r>
                        <a:rPr lang="pl-PL" sz="1400" b="1" i="0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procent</a:t>
                      </a:r>
                      <a:r>
                        <a:rPr lang="pl-PL" sz="1400" b="0" i="0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 </a:t>
                      </a:r>
                      <a:endParaRPr lang="pl-PL" sz="1400" b="0" i="0" dirty="0">
                        <a:effectLst/>
                        <a:latin typeface="Aptos"/>
                      </a:endParaRPr>
                    </a:p>
                  </a:txBody>
                  <a:tcPr marL="66675" marR="66675" anchor="ctr">
                    <a:lnL w="28575" cap="flat" cmpd="dbl" algn="ctr">
                      <a:solidFill>
                        <a:srgbClr val="D0E2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E1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E1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4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832112"/>
                  </a:ext>
                </a:extLst>
              </a:tr>
              <a:tr h="40541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student </a:t>
                      </a:r>
                      <a:endParaRPr lang="pl-PL" sz="1400" b="0" i="0" dirty="0">
                        <a:effectLst/>
                        <a:latin typeface="Aptos"/>
                      </a:endParaRPr>
                    </a:p>
                  </a:txBody>
                  <a:tcPr marL="66675" marR="666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doktorant </a:t>
                      </a:r>
                      <a:endParaRPr lang="pl-PL" sz="1400" b="0" i="0" dirty="0">
                        <a:effectLst/>
                        <a:latin typeface="Aptos"/>
                      </a:endParaRP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nauczyciel </a:t>
                      </a:r>
                      <a:r>
                        <a:rPr lang="pl-PL" sz="1400" b="0" i="0" err="1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akadem</a:t>
                      </a:r>
                      <a:r>
                        <a:rPr lang="pl-PL" sz="1400" b="0" i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. </a:t>
                      </a:r>
                      <a:endParaRPr lang="pl-PL" sz="1400" b="0" i="0" dirty="0">
                        <a:effectLst/>
                        <a:latin typeface="Aptos"/>
                      </a:endParaRP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inny </a:t>
                      </a:r>
                      <a:endParaRPr lang="pl-PL" sz="1400" b="0" i="0" dirty="0">
                        <a:effectLst/>
                        <a:latin typeface="Aptos"/>
                      </a:endParaRP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student </a:t>
                      </a:r>
                    </a:p>
                  </a:txBody>
                  <a:tcPr marL="66675" marR="66675" anchor="ctr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doktorant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nauczyciel </a:t>
                      </a:r>
                      <a:r>
                        <a:rPr lang="pl-PL" sz="1400" b="0" i="0" err="1">
                          <a:effectLst/>
                          <a:latin typeface="Aptos"/>
                        </a:rPr>
                        <a:t>akadem</a:t>
                      </a:r>
                      <a:r>
                        <a:rPr lang="pl-PL" sz="1400" b="0" i="0" dirty="0">
                          <a:effectLst/>
                          <a:latin typeface="Aptos"/>
                        </a:rPr>
                        <a:t>. </a:t>
                      </a: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inny </a:t>
                      </a: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47010"/>
                  </a:ext>
                </a:extLst>
              </a:tr>
              <a:tr h="304064"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1 </a:t>
                      </a:r>
                    </a:p>
                  </a:txBody>
                  <a:tcPr marL="66675" marR="666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33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0 </a:t>
                      </a:r>
                    </a:p>
                  </a:txBody>
                  <a:tcPr marL="66675" marR="66675" anchor="ctr">
                    <a:lnL w="9525" cap="flat" cmpd="sng" algn="ctr">
                      <a:solidFill>
                        <a:srgbClr val="2033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09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0 </a:t>
                      </a:r>
                    </a:p>
                  </a:txBody>
                  <a:tcPr marL="66675" marR="66675" anchor="ctr">
                    <a:lnL w="9525" cap="flat" cmpd="sng" algn="ctr">
                      <a:solidFill>
                        <a:srgbClr val="2009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0,00% </a:t>
                      </a:r>
                    </a:p>
                  </a:txBody>
                  <a:tcPr marL="66675" marR="66675" anchor="ctr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0,00%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C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0,00% </a:t>
                      </a:r>
                    </a:p>
                  </a:txBody>
                  <a:tcPr marL="66675" marR="66675" anchor="ctr">
                    <a:lnL w="9525" cap="flat" cmpd="sng" algn="ctr">
                      <a:solidFill>
                        <a:srgbClr val="C02C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0,00% </a:t>
                      </a:r>
                    </a:p>
                  </a:txBody>
                  <a:tcPr marL="66675" marR="66675" anchor="ctr">
                    <a:lnL w="9525" cap="flat" cmpd="sng" algn="ctr">
                      <a:solidFill>
                        <a:srgbClr val="004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294822"/>
                  </a:ext>
                </a:extLst>
              </a:tr>
              <a:tr h="304064"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2 </a:t>
                      </a:r>
                    </a:p>
                  </a:txBody>
                  <a:tcPr marL="66675" marR="666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1 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0 </a:t>
                      </a: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0 </a:t>
                      </a: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0,19% </a:t>
                      </a:r>
                    </a:p>
                  </a:txBody>
                  <a:tcPr marL="66675" marR="66675" anchor="ctr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0,00%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0,00% </a:t>
                      </a: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0,00% </a:t>
                      </a: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444717"/>
                  </a:ext>
                </a:extLst>
              </a:tr>
              <a:tr h="304064"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3 </a:t>
                      </a:r>
                    </a:p>
                  </a:txBody>
                  <a:tcPr marL="66675" marR="666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32 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1 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3 </a:t>
                      </a: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0 </a:t>
                      </a: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6,06% </a:t>
                      </a:r>
                    </a:p>
                  </a:txBody>
                  <a:tcPr marL="66675" marR="66675" anchor="ctr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16,67%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7,14% </a:t>
                      </a: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0,00% </a:t>
                      </a: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466432"/>
                  </a:ext>
                </a:extLst>
              </a:tr>
              <a:tr h="304064"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4 </a:t>
                      </a:r>
                    </a:p>
                  </a:txBody>
                  <a:tcPr marL="66675" marR="666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255 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2 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7 </a:t>
                      </a: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3 </a:t>
                      </a: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48,30% </a:t>
                      </a:r>
                    </a:p>
                  </a:txBody>
                  <a:tcPr marL="66675" marR="66675" anchor="ctr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33,33%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16,67% </a:t>
                      </a: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25,00% </a:t>
                      </a: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783391"/>
                  </a:ext>
                </a:extLst>
              </a:tr>
              <a:tr h="304064"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5 </a:t>
                      </a:r>
                    </a:p>
                  </a:txBody>
                  <a:tcPr marL="66675" marR="666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240 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3 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32 </a:t>
                      </a: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9 </a:t>
                      </a: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45,45% </a:t>
                      </a:r>
                    </a:p>
                  </a:txBody>
                  <a:tcPr marL="66675" marR="66675" anchor="ctr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50,00%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76,19% </a:t>
                      </a: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0" i="0" dirty="0">
                          <a:effectLst/>
                          <a:latin typeface="Aptos"/>
                        </a:rPr>
                        <a:t>75,00% </a:t>
                      </a: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054016"/>
                  </a:ext>
                </a:extLst>
              </a:tr>
              <a:tr h="405419"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1" i="0" dirty="0">
                          <a:effectLst/>
                          <a:latin typeface="Aptos"/>
                        </a:rPr>
                        <a:t>średnia arytmetyczna</a:t>
                      </a:r>
                      <a:r>
                        <a:rPr lang="pl-PL" sz="1400" b="0" i="0" dirty="0">
                          <a:effectLst/>
                          <a:latin typeface="Aptos"/>
                        </a:rPr>
                        <a:t> </a:t>
                      </a:r>
                    </a:p>
                  </a:txBody>
                  <a:tcPr marL="66675" marR="6667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1" i="0" dirty="0">
                          <a:effectLst/>
                          <a:latin typeface="Aptos"/>
                        </a:rPr>
                        <a:t>4,39</a:t>
                      </a:r>
                      <a:r>
                        <a:rPr lang="pl-PL" sz="1400" b="0" i="0" dirty="0">
                          <a:effectLst/>
                          <a:latin typeface="Aptos"/>
                        </a:rPr>
                        <a:t>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1" i="0" dirty="0">
                          <a:effectLst/>
                          <a:latin typeface="Aptos"/>
                        </a:rPr>
                        <a:t>4,33</a:t>
                      </a:r>
                      <a:r>
                        <a:rPr lang="pl-PL" sz="1400" b="0" i="0" dirty="0">
                          <a:effectLst/>
                          <a:latin typeface="Aptos"/>
                        </a:rPr>
                        <a:t>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1" i="0" dirty="0">
                          <a:effectLst/>
                          <a:latin typeface="Aptos"/>
                        </a:rPr>
                        <a:t>4,69</a:t>
                      </a:r>
                      <a:r>
                        <a:rPr lang="pl-PL" sz="1400" b="0" i="0" dirty="0">
                          <a:effectLst/>
                          <a:latin typeface="Aptos"/>
                        </a:rPr>
                        <a:t> </a:t>
                      </a:r>
                    </a:p>
                  </a:txBody>
                  <a:tcPr marL="66675" marR="666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400" b="1" i="0" dirty="0">
                          <a:effectLst/>
                          <a:latin typeface="Aptos"/>
                        </a:rPr>
                        <a:t>4,75</a:t>
                      </a:r>
                      <a:r>
                        <a:rPr lang="pl-PL" sz="1400" b="0" i="0" dirty="0">
                          <a:effectLst/>
                          <a:latin typeface="Aptos"/>
                        </a:rPr>
                        <a:t> </a:t>
                      </a: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pl-PL" sz="1000" b="0" i="0" dirty="0">
                        <a:effectLst/>
                        <a:latin typeface="Arial"/>
                      </a:endParaRPr>
                    </a:p>
                  </a:txBody>
                  <a:tcPr marL="66675" marR="66675" anchor="ctr">
                    <a:lnL w="12700" cap="flat" cmpd="dbl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pl-PL" sz="1000" b="0" i="0" dirty="0">
                        <a:effectLst/>
                        <a:latin typeface="Arial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pl-PL" sz="1000" b="0" i="0" dirty="0">
                        <a:effectLst/>
                        <a:latin typeface="Arial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pl-PL" sz="1000" b="0" i="0" dirty="0">
                        <a:effectLst/>
                        <a:latin typeface="Arial"/>
                      </a:endParaRPr>
                    </a:p>
                  </a:txBody>
                  <a:tcPr marL="66675" marR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727374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0CBFB01-FF28-75BD-ABC6-AE4E1171D076}"/>
              </a:ext>
            </a:extLst>
          </p:cNvPr>
          <p:cNvSpPr txBox="1"/>
          <p:nvPr/>
        </p:nvSpPr>
        <p:spPr>
          <a:xfrm>
            <a:off x="598098" y="1719532"/>
            <a:ext cx="809157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Aptos"/>
                <a:cs typeface="Arial"/>
              </a:rPr>
              <a:t> </a:t>
            </a:r>
            <a:r>
              <a:rPr lang="pl-PL" sz="2000" dirty="0">
                <a:latin typeface="Aptos"/>
                <a:cs typeface="Arial"/>
              </a:rPr>
              <a:t>Wskaźnik globalny wg statusu użytkownika</a:t>
            </a:r>
            <a:r>
              <a:rPr lang="pl-PL" sz="2000" dirty="0">
                <a:latin typeface="Arial"/>
                <a:cs typeface="Arial"/>
              </a:rPr>
              <a:t> </a:t>
            </a:r>
            <a:r>
              <a:rPr lang="pl-PL" sz="2000" dirty="0">
                <a:latin typeface="Aptos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17036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57BFE4-4E2B-6F60-A856-5839A4E65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>
                <a:solidFill>
                  <a:schemeClr val="accent5"/>
                </a:solidFill>
                <a:cs typeface="Arial"/>
              </a:rPr>
              <a:t>Mapa jakości usług</a:t>
            </a:r>
            <a:endParaRPr lang="pl-PL" sz="2800" b="1">
              <a:solidFill>
                <a:schemeClr val="accent5"/>
              </a:solidFill>
            </a:endParaRPr>
          </a:p>
        </p:txBody>
      </p:sp>
      <p:pic>
        <p:nvPicPr>
          <p:cNvPr id="5" name="Symbol zastępczy zawartości 4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FF922D68-38D8-32E3-E78D-2C32A7801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760" y="1288466"/>
            <a:ext cx="7437047" cy="5149430"/>
          </a:xfrm>
          <a:ln>
            <a:solidFill>
              <a:schemeClr val="bg1"/>
            </a:solidFill>
          </a:ln>
        </p:spPr>
      </p:pic>
      <p:pic>
        <p:nvPicPr>
          <p:cNvPr id="7" name="Obraz 2" descr="Obraz zawierający tekst, logo, design&#10;&#10;Opis wygenerowany automatycznie">
            <a:extLst>
              <a:ext uri="{FF2B5EF4-FFF2-40B4-BE49-F238E27FC236}">
                <a16:creationId xmlns:a16="http://schemas.microsoft.com/office/drawing/2014/main" id="{4E528B79-6F53-0BFC-994D-C38245E6F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071558"/>
            <a:ext cx="8286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548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SISCO :: Statystyki w powiecie ząbkowickim">
            <a:extLst>
              <a:ext uri="{FF2B5EF4-FFF2-40B4-BE49-F238E27FC236}">
                <a16:creationId xmlns:a16="http://schemas.microsoft.com/office/drawing/2014/main" id="{60E7128A-7DC3-EE3C-34CE-395E4FC1FF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0" t="-531" r="-787" b="265"/>
          <a:stretch/>
        </p:blipFill>
        <p:spPr>
          <a:xfrm>
            <a:off x="360" y="1411142"/>
            <a:ext cx="9157688" cy="544473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11FE709-DEF4-E47F-059D-F71CB349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29" y="-99173"/>
            <a:ext cx="8229600" cy="1143000"/>
          </a:xfrm>
        </p:spPr>
        <p:txBody>
          <a:bodyPr/>
          <a:lstStyle/>
          <a:p>
            <a:r>
              <a:rPr lang="pl-PL" sz="2800" b="1">
                <a:solidFill>
                  <a:schemeClr val="accent5"/>
                </a:solidFill>
                <a:cs typeface="Arial"/>
              </a:rPr>
              <a:t>Wiarygodność wskaźnika</a:t>
            </a:r>
            <a:br>
              <a:rPr lang="pl-PL" sz="2800" b="1">
                <a:solidFill>
                  <a:schemeClr val="accent5"/>
                </a:solidFill>
                <a:cs typeface="Arial"/>
              </a:rPr>
            </a:br>
            <a:r>
              <a:rPr lang="pl-PL" sz="2800" b="1">
                <a:solidFill>
                  <a:schemeClr val="accent5"/>
                </a:solidFill>
                <a:cs typeface="Arial"/>
              </a:rPr>
              <a:t> “Satysfakcja Użytkowników”</a:t>
            </a:r>
            <a:endParaRPr lang="pl-PL">
              <a:solidFill>
                <a:schemeClr val="accent5"/>
              </a:solidFill>
            </a:endParaRPr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6B0BD863-233F-BAA0-FC2B-19D5AC9F134A}"/>
              </a:ext>
            </a:extLst>
          </p:cNvPr>
          <p:cNvSpPr/>
          <p:nvPr/>
        </p:nvSpPr>
        <p:spPr>
          <a:xfrm>
            <a:off x="3835903" y="1050737"/>
            <a:ext cx="1742552" cy="17569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3A18F27-9B3B-F64E-5DEB-A956B3793D11}"/>
              </a:ext>
            </a:extLst>
          </p:cNvPr>
          <p:cNvSpPr txBox="1"/>
          <p:nvPr/>
        </p:nvSpPr>
        <p:spPr>
          <a:xfrm>
            <a:off x="3877471" y="1514216"/>
            <a:ext cx="173705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Aspekty wiarygodności wskaźnika</a:t>
            </a:r>
            <a:endParaRPr lang="pl-PL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791E3A26-7DEA-6FE4-9CBE-7582A189B118}"/>
              </a:ext>
            </a:extLst>
          </p:cNvPr>
          <p:cNvSpPr/>
          <p:nvPr/>
        </p:nvSpPr>
        <p:spPr>
          <a:xfrm>
            <a:off x="873129" y="1712759"/>
            <a:ext cx="2734450" cy="253669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FE02BE0-FD17-598C-C2AF-C29BBD4A6FB9}"/>
              </a:ext>
            </a:extLst>
          </p:cNvPr>
          <p:cNvSpPr txBox="1"/>
          <p:nvPr/>
        </p:nvSpPr>
        <p:spPr>
          <a:xfrm>
            <a:off x="1382593" y="1900716"/>
            <a:ext cx="179365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Merytoryczne</a:t>
            </a:r>
            <a:endParaRPr lang="pl-PL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67ABE4F3-FAE0-6E4B-F6F0-55D666B5B171}"/>
              </a:ext>
            </a:extLst>
          </p:cNvPr>
          <p:cNvSpPr/>
          <p:nvPr/>
        </p:nvSpPr>
        <p:spPr>
          <a:xfrm>
            <a:off x="2232945" y="2190491"/>
            <a:ext cx="1358928" cy="136245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0435E07B-5766-183B-04E5-1F9BCFF173E3}"/>
              </a:ext>
            </a:extLst>
          </p:cNvPr>
          <p:cNvSpPr/>
          <p:nvPr/>
        </p:nvSpPr>
        <p:spPr>
          <a:xfrm>
            <a:off x="1097133" y="2794338"/>
            <a:ext cx="1243910" cy="1204306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B88198FF-623C-8EC5-1DAF-BA9874C0C1DF}"/>
              </a:ext>
            </a:extLst>
          </p:cNvPr>
          <p:cNvSpPr/>
          <p:nvPr/>
        </p:nvSpPr>
        <p:spPr>
          <a:xfrm>
            <a:off x="5862072" y="1583362"/>
            <a:ext cx="2619431" cy="256545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8C2BB4B-616E-2BA6-53A2-E8763EFA23E4}"/>
              </a:ext>
            </a:extLst>
          </p:cNvPr>
          <p:cNvSpPr txBox="1"/>
          <p:nvPr/>
        </p:nvSpPr>
        <p:spPr>
          <a:xfrm>
            <a:off x="6215389" y="1808820"/>
            <a:ext cx="216628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 b="1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Niemerytoryczne</a:t>
            </a:r>
            <a:endParaRPr lang="pl-PL" sz="1600" b="1" err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DEDBCDE4-C6A9-635A-6EDC-5EF69AF15ACB}"/>
              </a:ext>
            </a:extLst>
          </p:cNvPr>
          <p:cNvSpPr/>
          <p:nvPr/>
        </p:nvSpPr>
        <p:spPr>
          <a:xfrm>
            <a:off x="7293775" y="2247999"/>
            <a:ext cx="1085759" cy="110366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12AE9F2E-883F-9E57-9B10-CA93AFF21C0E}"/>
              </a:ext>
            </a:extLst>
          </p:cNvPr>
          <p:cNvSpPr/>
          <p:nvPr/>
        </p:nvSpPr>
        <p:spPr>
          <a:xfrm>
            <a:off x="6359248" y="2952490"/>
            <a:ext cx="1157645" cy="1060532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DC25D430-989F-8C5E-B04E-20EDB987A608}"/>
              </a:ext>
            </a:extLst>
          </p:cNvPr>
          <p:cNvSpPr/>
          <p:nvPr/>
        </p:nvSpPr>
        <p:spPr>
          <a:xfrm>
            <a:off x="5985435" y="2089848"/>
            <a:ext cx="956363" cy="94551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6F9B602-30DD-CE71-AADE-5D77D0E98158}"/>
              </a:ext>
            </a:extLst>
          </p:cNvPr>
          <p:cNvSpPr txBox="1"/>
          <p:nvPr/>
        </p:nvSpPr>
        <p:spPr>
          <a:xfrm>
            <a:off x="5978032" y="2243282"/>
            <a:ext cx="84343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400" b="1">
                <a:solidFill>
                  <a:schemeClr val="tx2">
                    <a:lumMod val="76000"/>
                  </a:schemeClr>
                </a:solidFill>
                <a:latin typeface="Arial"/>
                <a:cs typeface="Arial"/>
              </a:rPr>
              <a:t>Efekt "hallo"</a:t>
            </a:r>
            <a:endParaRPr lang="pl-PL" sz="1400" b="1">
              <a:solidFill>
                <a:schemeClr val="tx2">
                  <a:lumMod val="76000"/>
                </a:schemeClr>
              </a:solidFill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979286B-A7C5-9B4B-F967-092443C95593}"/>
              </a:ext>
            </a:extLst>
          </p:cNvPr>
          <p:cNvSpPr txBox="1"/>
          <p:nvPr/>
        </p:nvSpPr>
        <p:spPr>
          <a:xfrm>
            <a:off x="7298148" y="2459204"/>
            <a:ext cx="110275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400" b="1">
                <a:solidFill>
                  <a:srgbClr val="002060"/>
                </a:solidFill>
                <a:latin typeface="Arial"/>
                <a:cs typeface="Arial"/>
              </a:rPr>
              <a:t>Błąd tendencji centraln</a:t>
            </a:r>
            <a:r>
              <a:rPr lang="pl-PL" sz="1400" b="1">
                <a:solidFill>
                  <a:srgbClr val="000000"/>
                </a:solidFill>
                <a:latin typeface="Arial"/>
                <a:cs typeface="Arial"/>
              </a:rPr>
              <a:t>ej</a:t>
            </a:r>
            <a:r>
              <a:rPr lang="pl-PL" sz="1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pl-PL" sz="1400">
              <a:latin typeface="Arial"/>
              <a:cs typeface="Arial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89581AE-8E48-5508-C0D8-2CB7F6E37B57}"/>
              </a:ext>
            </a:extLst>
          </p:cNvPr>
          <p:cNvSpPr txBox="1"/>
          <p:nvPr/>
        </p:nvSpPr>
        <p:spPr>
          <a:xfrm>
            <a:off x="6301006" y="3211935"/>
            <a:ext cx="12750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400" b="1">
                <a:solidFill>
                  <a:schemeClr val="tx2">
                    <a:lumMod val="49000"/>
                  </a:schemeClr>
                </a:solidFill>
                <a:latin typeface="Arial"/>
                <a:cs typeface="Arial"/>
              </a:rPr>
              <a:t>Stan emocjonalny</a:t>
            </a:r>
            <a:endParaRPr lang="pl-PL" sz="1400" b="1">
              <a:solidFill>
                <a:schemeClr val="tx2">
                  <a:lumMod val="49000"/>
                </a:schemeClr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BAA3FCB-57EB-69C7-E692-EC9A80D129DD}"/>
              </a:ext>
            </a:extLst>
          </p:cNvPr>
          <p:cNvSpPr txBox="1"/>
          <p:nvPr/>
        </p:nvSpPr>
        <p:spPr>
          <a:xfrm>
            <a:off x="992703" y="3206177"/>
            <a:ext cx="145107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400" b="1">
                <a:solidFill>
                  <a:schemeClr val="tx2">
                    <a:lumMod val="49000"/>
                  </a:schemeClr>
                </a:solidFill>
                <a:latin typeface="Arial"/>
                <a:cs typeface="Arial"/>
              </a:rPr>
              <a:t>Wykorzystanie usług</a:t>
            </a:r>
            <a:endParaRPr lang="pl-PL" sz="1400" b="1" err="1">
              <a:solidFill>
                <a:schemeClr val="tx2">
                  <a:lumMod val="49000"/>
                </a:schemeClr>
              </a:solidFill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375C85E-84A8-AA62-3FB0-CD3C21381A10}"/>
              </a:ext>
            </a:extLst>
          </p:cNvPr>
          <p:cNvSpPr txBox="1"/>
          <p:nvPr/>
        </p:nvSpPr>
        <p:spPr>
          <a:xfrm>
            <a:off x="2217794" y="2567166"/>
            <a:ext cx="138324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400" b="1">
                <a:solidFill>
                  <a:schemeClr val="tx2">
                    <a:lumMod val="49000"/>
                  </a:schemeClr>
                </a:solidFill>
                <a:latin typeface="Arial"/>
                <a:cs typeface="Arial"/>
              </a:rPr>
              <a:t>Częstotliwość korzystania z biblioteki</a:t>
            </a:r>
            <a:endParaRPr lang="pl-PL" sz="1400" b="1">
              <a:solidFill>
                <a:schemeClr val="tx2">
                  <a:lumMod val="49000"/>
                </a:schemeClr>
              </a:solidFill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19EA3D7-1692-1F3B-3C5C-E1C3BD28EF86}"/>
              </a:ext>
            </a:extLst>
          </p:cNvPr>
          <p:cNvSpPr txBox="1"/>
          <p:nvPr/>
        </p:nvSpPr>
        <p:spPr>
          <a:xfrm>
            <a:off x="3478422" y="4792281"/>
            <a:ext cx="12673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Użytkownicy</a:t>
            </a:r>
          </a:p>
          <a:p>
            <a:pPr algn="ctr"/>
            <a:r>
              <a:rPr lang="pl-PL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kluczowi</a:t>
            </a:r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Owal 27">
            <a:extLst>
              <a:ext uri="{FF2B5EF4-FFF2-40B4-BE49-F238E27FC236}">
                <a16:creationId xmlns:a16="http://schemas.microsoft.com/office/drawing/2014/main" id="{99D52DAC-46D2-320D-1C75-60A82CA4AE98}"/>
              </a:ext>
            </a:extLst>
          </p:cNvPr>
          <p:cNvSpPr/>
          <p:nvPr/>
        </p:nvSpPr>
        <p:spPr>
          <a:xfrm>
            <a:off x="3374789" y="3739966"/>
            <a:ext cx="2734450" cy="253669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7D20FA7D-31BF-AE44-7668-418C71E0D8D9}"/>
              </a:ext>
            </a:extLst>
          </p:cNvPr>
          <p:cNvSpPr/>
          <p:nvPr/>
        </p:nvSpPr>
        <p:spPr>
          <a:xfrm>
            <a:off x="3644154" y="4789667"/>
            <a:ext cx="1180133" cy="11848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00C3FAF3-7530-56F2-C069-7A21DC1CF5C8}"/>
              </a:ext>
            </a:extLst>
          </p:cNvPr>
          <p:cNvSpPr txBox="1"/>
          <p:nvPr/>
        </p:nvSpPr>
        <p:spPr>
          <a:xfrm>
            <a:off x="3603001" y="5117730"/>
            <a:ext cx="1267960" cy="5375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400" b="1">
                <a:solidFill>
                  <a:schemeClr val="tx2">
                    <a:lumMod val="49000"/>
                  </a:schemeClr>
                </a:solidFill>
                <a:latin typeface="Arial"/>
                <a:cs typeface="Arial"/>
              </a:rPr>
              <a:t>Użytkownicy kluczowi</a:t>
            </a:r>
            <a:endParaRPr lang="pl-PL" sz="1400" b="1">
              <a:solidFill>
                <a:schemeClr val="tx2">
                  <a:lumMod val="49000"/>
                </a:schemeClr>
              </a:solidFill>
            </a:endParaRPr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271515F0-BA1E-51A1-A312-7BB7B079C899}"/>
              </a:ext>
            </a:extLst>
          </p:cNvPr>
          <p:cNvSpPr/>
          <p:nvPr/>
        </p:nvSpPr>
        <p:spPr>
          <a:xfrm>
            <a:off x="4808720" y="4329590"/>
            <a:ext cx="1194510" cy="11704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ole tekstowe 26">
            <a:extLst>
              <a:ext uri="{FF2B5EF4-FFF2-40B4-BE49-F238E27FC236}">
                <a16:creationId xmlns:a16="http://schemas.microsoft.com/office/drawing/2014/main" id="{17D941CD-B8BC-DC93-F1A8-566A26B2BBBD}"/>
              </a:ext>
            </a:extLst>
          </p:cNvPr>
          <p:cNvSpPr txBox="1"/>
          <p:nvPr/>
        </p:nvSpPr>
        <p:spPr>
          <a:xfrm>
            <a:off x="4741191" y="4650596"/>
            <a:ext cx="1385857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pl-PL" sz="1400" b="1">
                <a:solidFill>
                  <a:schemeClr val="tx2">
                    <a:lumMod val="49000"/>
                  </a:schemeClr>
                </a:solidFill>
                <a:latin typeface="Arial"/>
                <a:cs typeface="Arial"/>
              </a:rPr>
              <a:t>Użytkownicy istotni</a:t>
            </a:r>
            <a:endParaRPr lang="pl-PL" sz="1400" b="1">
              <a:solidFill>
                <a:schemeClr val="tx2">
                  <a:lumMod val="49000"/>
                </a:schemeClr>
              </a:solidFill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508EABD6-5EE1-A3C0-476A-ED748ADBE0EA}"/>
              </a:ext>
            </a:extLst>
          </p:cNvPr>
          <p:cNvSpPr txBox="1"/>
          <p:nvPr/>
        </p:nvSpPr>
        <p:spPr>
          <a:xfrm>
            <a:off x="3719196" y="3995893"/>
            <a:ext cx="218380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Populacja badana</a:t>
            </a:r>
            <a:endParaRPr lang="pl-PL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5" name="Łącznik prosty ze strzałką 34">
            <a:extLst>
              <a:ext uri="{FF2B5EF4-FFF2-40B4-BE49-F238E27FC236}">
                <a16:creationId xmlns:a16="http://schemas.microsoft.com/office/drawing/2014/main" id="{C05CE2D9-0C17-D281-EA4C-25B063A7635A}"/>
              </a:ext>
            </a:extLst>
          </p:cNvPr>
          <p:cNvCxnSpPr/>
          <p:nvPr/>
        </p:nvCxnSpPr>
        <p:spPr>
          <a:xfrm>
            <a:off x="2332907" y="4381679"/>
            <a:ext cx="986286" cy="756250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EE13358A-E71C-2CD3-9BFD-3E34B89AD644}"/>
              </a:ext>
            </a:extLst>
          </p:cNvPr>
          <p:cNvCxnSpPr>
            <a:cxnSpLocks/>
          </p:cNvCxnSpPr>
          <p:nvPr/>
        </p:nvCxnSpPr>
        <p:spPr>
          <a:xfrm flipH="1">
            <a:off x="2959759" y="1319301"/>
            <a:ext cx="969033" cy="554967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CFB9C102-042D-4A15-8317-89DECC6A723C}"/>
              </a:ext>
            </a:extLst>
          </p:cNvPr>
          <p:cNvCxnSpPr/>
          <p:nvPr/>
        </p:nvCxnSpPr>
        <p:spPr>
          <a:xfrm flipH="1">
            <a:off x="6208142" y="4193875"/>
            <a:ext cx="868394" cy="885646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B4CB4643-EDA6-A22D-3F77-8028715E25F5}"/>
              </a:ext>
            </a:extLst>
          </p:cNvPr>
          <p:cNvCxnSpPr/>
          <p:nvPr/>
        </p:nvCxnSpPr>
        <p:spPr>
          <a:xfrm>
            <a:off x="5450098" y="1316607"/>
            <a:ext cx="986287" cy="439947"/>
          </a:xfrm>
          <a:prstGeom prst="straightConnector1">
            <a:avLst/>
          </a:prstGeom>
          <a:ln w="571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Obraz 2" descr="Obraz zawierający tekst, logo, design&#10;&#10;Opis wygenerowany automatycznie">
            <a:extLst>
              <a:ext uri="{FF2B5EF4-FFF2-40B4-BE49-F238E27FC236}">
                <a16:creationId xmlns:a16="http://schemas.microsoft.com/office/drawing/2014/main" id="{5A80F0AE-0A1E-0188-2BB3-FE130EC79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172200"/>
            <a:ext cx="8286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530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az 25" descr="SISCO :: Statystyki w powiecie ząbkowickim">
            <a:extLst>
              <a:ext uri="{FF2B5EF4-FFF2-40B4-BE49-F238E27FC236}">
                <a16:creationId xmlns:a16="http://schemas.microsoft.com/office/drawing/2014/main" id="{45EAA5A6-16DC-128D-654C-208090ED59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0" t="-531" r="-787" b="265"/>
          <a:stretch/>
        </p:blipFill>
        <p:spPr>
          <a:xfrm>
            <a:off x="361" y="1411142"/>
            <a:ext cx="9157688" cy="544473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0095F88-BC71-7E3C-13A7-8531A9964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77" y="1468"/>
            <a:ext cx="8215223" cy="812321"/>
          </a:xfrm>
        </p:spPr>
        <p:txBody>
          <a:bodyPr/>
          <a:lstStyle/>
          <a:p>
            <a:r>
              <a:rPr lang="pl-PL" sz="3200" b="1" dirty="0">
                <a:solidFill>
                  <a:srgbClr val="00B0F0"/>
                </a:solidFill>
                <a:cs typeface="Arial"/>
              </a:rPr>
              <a:t>Korzyści z badań satysfakcji</a:t>
            </a:r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86BC74B-8E2C-2ACD-2A57-1533D89B6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4860379"/>
              </p:ext>
            </p:extLst>
          </p:nvPr>
        </p:nvGraphicFramePr>
        <p:xfrm>
          <a:off x="129397" y="263106"/>
          <a:ext cx="9028979" cy="614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381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BB913C-06B3-F7A6-C989-B24F42546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539" y="274638"/>
            <a:ext cx="7697638" cy="1143000"/>
          </a:xfrm>
        </p:spPr>
        <p:txBody>
          <a:bodyPr/>
          <a:lstStyle/>
          <a:p>
            <a:br>
              <a:rPr lang="pl-PL" sz="2800" b="1">
                <a:latin typeface="Arial"/>
                <a:cs typeface="Arial"/>
              </a:rPr>
            </a:br>
            <a:endParaRPr lang="pl-PL" sz="2800" b="1">
              <a:latin typeface="Arial"/>
              <a:cs typeface="Arial"/>
            </a:endParaRPr>
          </a:p>
          <a:p>
            <a:endParaRPr lang="pl-PL">
              <a:cs typeface="Arial"/>
            </a:endParaRPr>
          </a:p>
        </p:txBody>
      </p:sp>
      <p:pic>
        <p:nvPicPr>
          <p:cNvPr id="4" name="Obraz 3" descr="SISCO :: Statystyki w powiecie ząbkowickim">
            <a:extLst>
              <a:ext uri="{FF2B5EF4-FFF2-40B4-BE49-F238E27FC236}">
                <a16:creationId xmlns:a16="http://schemas.microsoft.com/office/drawing/2014/main" id="{E2F4BA4C-2443-4E1D-428D-7C18CDC20E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0" t="-531" r="-787" b="265"/>
          <a:stretch/>
        </p:blipFill>
        <p:spPr>
          <a:xfrm>
            <a:off x="-14017" y="1439897"/>
            <a:ext cx="9157688" cy="544473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23C645D6-EB54-50A5-4FE6-73C1E3892377}"/>
              </a:ext>
            </a:extLst>
          </p:cNvPr>
          <p:cNvSpPr/>
          <p:nvPr/>
        </p:nvSpPr>
        <p:spPr>
          <a:xfrm>
            <a:off x="2415811" y="1279212"/>
            <a:ext cx="4114827" cy="381643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0099AAE-9461-BCA1-B6B8-11BD6AFC698F}"/>
              </a:ext>
            </a:extLst>
          </p:cNvPr>
          <p:cNvSpPr txBox="1"/>
          <p:nvPr/>
        </p:nvSpPr>
        <p:spPr>
          <a:xfrm>
            <a:off x="2701533" y="2780738"/>
            <a:ext cx="3556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800" b="1">
                <a:solidFill>
                  <a:schemeClr val="tx2">
                    <a:lumMod val="49000"/>
                  </a:schemeClr>
                </a:solidFill>
                <a:latin typeface="Arial"/>
                <a:cs typeface="Arial"/>
              </a:rPr>
              <a:t>Dziękuję za uwagę!</a:t>
            </a:r>
          </a:p>
          <a:p>
            <a:pPr algn="ctr"/>
            <a:endParaRPr lang="pl-PL" sz="2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Jolanta </a:t>
            </a:r>
            <a:r>
              <a:rPr lang="pl-PL" sz="200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Sobielga</a:t>
            </a:r>
            <a:endParaRPr lang="pl-PL" sz="20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pl-PL"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jola17352@gmail.com</a:t>
            </a:r>
            <a:endParaRPr lang="pl-PL" sz="1600">
              <a:solidFill>
                <a:schemeClr val="tx1">
                  <a:lumMod val="65000"/>
                  <a:lumOff val="35000"/>
                </a:schemeClr>
              </a:solidFill>
              <a:hlinkClick r:id="rId3"/>
            </a:endParaRPr>
          </a:p>
          <a:p>
            <a:pPr algn="ctr"/>
            <a:endParaRPr lang="pl-PL" sz="16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l-PL" sz="16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l-PL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Obraz 2" descr="Obraz zawierający tekst, logo, design&#10;&#10;Opis wygenerowany automatycznie">
            <a:extLst>
              <a:ext uri="{FF2B5EF4-FFF2-40B4-BE49-F238E27FC236}">
                <a16:creationId xmlns:a16="http://schemas.microsoft.com/office/drawing/2014/main" id="{4C32DEDF-3ADF-CC09-6D92-967F33C15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211" y="6172200"/>
            <a:ext cx="756789" cy="66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15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ekst, zrzut ekranu, Materiały biurowe, Tablet&#10;&#10;Opis wygenerowany automatycznie">
            <a:extLst>
              <a:ext uri="{FF2B5EF4-FFF2-40B4-BE49-F238E27FC236}">
                <a16:creationId xmlns:a16="http://schemas.microsoft.com/office/drawing/2014/main" id="{90E7277F-6162-BB3C-87CC-725868572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0000">
            <a:off x="665941" y="1098880"/>
            <a:ext cx="2291212" cy="3294392"/>
          </a:xfrm>
          <a:prstGeom prst="rect">
            <a:avLst/>
          </a:prstGeom>
        </p:spPr>
      </p:pic>
      <p:pic>
        <p:nvPicPr>
          <p:cNvPr id="4098" name="Obraz 2">
            <a:extLst>
              <a:ext uri="{FF2B5EF4-FFF2-40B4-BE49-F238E27FC236}">
                <a16:creationId xmlns:a16="http://schemas.microsoft.com/office/drawing/2014/main" id="{EA10A11C-44EC-FFBC-AADB-2030F973A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100313"/>
            <a:ext cx="8286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 descr="Obraz zawierający tekst, papier&#10;&#10;Opis wygenerowany automatycznie">
            <a:extLst>
              <a:ext uri="{FF2B5EF4-FFF2-40B4-BE49-F238E27FC236}">
                <a16:creationId xmlns:a16="http://schemas.microsoft.com/office/drawing/2014/main" id="{3BA72567-CD24-AECC-34A9-87A7B70E8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893" y="580844"/>
            <a:ext cx="2739875" cy="375536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Obraz 3" descr="Obraz zawierający tekst, Ludzka twarz, osoba, ubrania&#10;&#10;Opis wygenerowany automatycznie">
            <a:extLst>
              <a:ext uri="{FF2B5EF4-FFF2-40B4-BE49-F238E27FC236}">
                <a16:creationId xmlns:a16="http://schemas.microsoft.com/office/drawing/2014/main" id="{669F4ADE-A001-2073-FBAB-F2516303E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7706" y="2352587"/>
            <a:ext cx="2290851" cy="3101734"/>
          </a:xfrm>
          <a:prstGeom prst="rect">
            <a:avLst/>
          </a:prstGeom>
        </p:spPr>
      </p:pic>
      <p:pic>
        <p:nvPicPr>
          <p:cNvPr id="9" name="Obraz 8" descr="Obraz zawierający tekst, zrzut ekranu, menu, Czcionka&#10;&#10;Opis wygenerowany automatycznie">
            <a:extLst>
              <a:ext uri="{FF2B5EF4-FFF2-40B4-BE49-F238E27FC236}">
                <a16:creationId xmlns:a16="http://schemas.microsoft.com/office/drawing/2014/main" id="{7C14874D-97D5-0AB0-C6F5-0055047C0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60000">
            <a:off x="5045162" y="4124334"/>
            <a:ext cx="1543411" cy="2306133"/>
          </a:xfrm>
          <a:prstGeom prst="rect">
            <a:avLst/>
          </a:prstGeom>
        </p:spPr>
      </p:pic>
      <p:pic>
        <p:nvPicPr>
          <p:cNvPr id="10" name="Obraz 9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1B4F2F31-5ADF-5A21-6808-E0A2F18843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40000">
            <a:off x="1234237" y="4137066"/>
            <a:ext cx="1492371" cy="2029384"/>
          </a:xfrm>
          <a:prstGeom prst="rect">
            <a:avLst/>
          </a:prstGeom>
        </p:spPr>
      </p:pic>
      <p:pic>
        <p:nvPicPr>
          <p:cNvPr id="8" name="Obraz 7" descr="Obraz zawierający tekst, zrzut ekranu, Ulotka, Reklama internetowa&#10;&#10;Opis wygenerowany automatycznie">
            <a:extLst>
              <a:ext uri="{FF2B5EF4-FFF2-40B4-BE49-F238E27FC236}">
                <a16:creationId xmlns:a16="http://schemas.microsoft.com/office/drawing/2014/main" id="{2E292AC5-D924-4E25-F528-E36582486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560000">
            <a:off x="7073881" y="2643680"/>
            <a:ext cx="1262336" cy="19287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wal 24">
            <a:extLst>
              <a:ext uri="{FF2B5EF4-FFF2-40B4-BE49-F238E27FC236}">
                <a16:creationId xmlns:a16="http://schemas.microsoft.com/office/drawing/2014/main" id="{4E484D02-670C-3E54-CD82-3C7A504291CD}"/>
              </a:ext>
            </a:extLst>
          </p:cNvPr>
          <p:cNvSpPr/>
          <p:nvPr/>
        </p:nvSpPr>
        <p:spPr>
          <a:xfrm>
            <a:off x="4770087" y="3538028"/>
            <a:ext cx="759003" cy="72126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 descr="SISCO :: Statystyki w powiecie ząbkowickim">
            <a:extLst>
              <a:ext uri="{FF2B5EF4-FFF2-40B4-BE49-F238E27FC236}">
                <a16:creationId xmlns:a16="http://schemas.microsoft.com/office/drawing/2014/main" id="{ABDF5D72-023A-4BF2-8DB7-48CC108BE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52" y="1583669"/>
            <a:ext cx="8625694" cy="462519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8747746-FB2A-3149-2CC1-5F5AF903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chemeClr val="accent5"/>
                </a:solidFill>
                <a:cs typeface="Arial"/>
              </a:rPr>
              <a:t>Przebieg badań:</a:t>
            </a:r>
            <a:endParaRPr lang="pl-PL">
              <a:solidFill>
                <a:schemeClr val="accent5"/>
              </a:solidFill>
            </a:endParaRP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E2271D1E-7D11-B450-E480-EA74FC0B830E}"/>
              </a:ext>
            </a:extLst>
          </p:cNvPr>
          <p:cNvSpPr/>
          <p:nvPr/>
        </p:nvSpPr>
        <p:spPr>
          <a:xfrm>
            <a:off x="729851" y="2192149"/>
            <a:ext cx="1979481" cy="195392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B1D05109-67CD-32EB-783B-46044F89C216}"/>
              </a:ext>
            </a:extLst>
          </p:cNvPr>
          <p:cNvSpPr/>
          <p:nvPr/>
        </p:nvSpPr>
        <p:spPr>
          <a:xfrm>
            <a:off x="5388113" y="1962110"/>
            <a:ext cx="1778200" cy="1824526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A957BD1-6160-11FD-9A83-332E95AA6203}"/>
              </a:ext>
            </a:extLst>
          </p:cNvPr>
          <p:cNvSpPr/>
          <p:nvPr/>
        </p:nvSpPr>
        <p:spPr>
          <a:xfrm>
            <a:off x="4439210" y="4147468"/>
            <a:ext cx="1533784" cy="1479469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3AC112F5-38FE-0927-D85A-5F8BF264C472}"/>
              </a:ext>
            </a:extLst>
          </p:cNvPr>
          <p:cNvSpPr/>
          <p:nvPr/>
        </p:nvSpPr>
        <p:spPr>
          <a:xfrm>
            <a:off x="2138831" y="3802411"/>
            <a:ext cx="1778198" cy="1824525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6C5A04A2-2A73-472B-F8B6-854624324BED}"/>
              </a:ext>
            </a:extLst>
          </p:cNvPr>
          <p:cNvSpPr/>
          <p:nvPr/>
        </p:nvSpPr>
        <p:spPr>
          <a:xfrm>
            <a:off x="6509550" y="3356714"/>
            <a:ext cx="2382045" cy="2399618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2FC3466-17F6-071A-AB33-FA077425D06B}"/>
              </a:ext>
            </a:extLst>
          </p:cNvPr>
          <p:cNvSpPr txBox="1"/>
          <p:nvPr/>
        </p:nvSpPr>
        <p:spPr>
          <a:xfrm>
            <a:off x="982052" y="2375060"/>
            <a:ext cx="1026583" cy="33855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Ankieta</a:t>
            </a:r>
            <a:endParaRPr lang="pl-PL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C529CED-42E2-6599-149B-EC7375731334}"/>
              </a:ext>
            </a:extLst>
          </p:cNvPr>
          <p:cNvSpPr txBox="1"/>
          <p:nvPr/>
        </p:nvSpPr>
        <p:spPr>
          <a:xfrm>
            <a:off x="2435765" y="4148867"/>
            <a:ext cx="123185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Populacja</a:t>
            </a:r>
            <a:endParaRPr lang="pl-PL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890C520-E149-12A0-02C6-FBF93B6B41C1}"/>
              </a:ext>
            </a:extLst>
          </p:cNvPr>
          <p:cNvSpPr txBox="1"/>
          <p:nvPr/>
        </p:nvSpPr>
        <p:spPr>
          <a:xfrm>
            <a:off x="5685646" y="2102091"/>
            <a:ext cx="116416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Próba kwotowa</a:t>
            </a:r>
            <a:endParaRPr lang="pl-PL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42CF7FF-0CB9-04F0-EDB3-6966948D2C01}"/>
              </a:ext>
            </a:extLst>
          </p:cNvPr>
          <p:cNvSpPr txBox="1"/>
          <p:nvPr/>
        </p:nvSpPr>
        <p:spPr>
          <a:xfrm>
            <a:off x="4572400" y="4588772"/>
            <a:ext cx="124364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Zbieranie danych</a:t>
            </a:r>
            <a:endParaRPr lang="pl-PL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2DA5FF3-C4D5-7327-F65E-B6177883038A}"/>
              </a:ext>
            </a:extLst>
          </p:cNvPr>
          <p:cNvSpPr txBox="1"/>
          <p:nvPr/>
        </p:nvSpPr>
        <p:spPr>
          <a:xfrm>
            <a:off x="6843023" y="3620099"/>
            <a:ext cx="194373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Analiza danych</a:t>
            </a:r>
            <a:endParaRPr lang="pl-PL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4FC109E6-4626-16AE-A3EC-153CC1661357}"/>
              </a:ext>
            </a:extLst>
          </p:cNvPr>
          <p:cNvSpPr/>
          <p:nvPr/>
        </p:nvSpPr>
        <p:spPr>
          <a:xfrm>
            <a:off x="7070468" y="3954972"/>
            <a:ext cx="1707906" cy="1670164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58DBCC0-F97E-549B-8BDF-6EC984F6B1E4}"/>
              </a:ext>
            </a:extLst>
          </p:cNvPr>
          <p:cNvSpPr txBox="1"/>
          <p:nvPr/>
        </p:nvSpPr>
        <p:spPr>
          <a:xfrm>
            <a:off x="7150142" y="4372913"/>
            <a:ext cx="171090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ea typeface="Calibri"/>
                <a:cs typeface="Arial"/>
              </a:rPr>
              <a:t>Wskaźniki satysfakcji, częstości;</a:t>
            </a:r>
            <a:endParaRPr lang="pl-PL" sz="1200" b="1">
              <a:solidFill>
                <a:schemeClr val="tx1">
                  <a:lumMod val="65000"/>
                  <a:lumOff val="35000"/>
                </a:schemeClr>
              </a:solidFill>
              <a:latin typeface="Aptos"/>
              <a:ea typeface="Calibri"/>
            </a:endParaRPr>
          </a:p>
          <a:p>
            <a:r>
              <a:rPr lang="pl-PL" sz="12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ea typeface="Calibri"/>
                <a:cs typeface="Arial"/>
              </a:rPr>
              <a:t>wskaźniki struktury;</a:t>
            </a:r>
          </a:p>
          <a:p>
            <a:r>
              <a:rPr lang="pl-PL" sz="12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ea typeface="Calibri"/>
                <a:cs typeface="Arial"/>
              </a:rPr>
              <a:t>dominanty; inne</a:t>
            </a:r>
            <a:endParaRPr lang="pl-PL" sz="1200" b="1">
              <a:solidFill>
                <a:schemeClr val="tx1">
                  <a:lumMod val="65000"/>
                  <a:lumOff val="35000"/>
                </a:schemeClr>
              </a:solidFill>
              <a:latin typeface="Aptos"/>
              <a:ea typeface="Calibri"/>
            </a:endParaRPr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3C54D866-5173-7CAD-0C79-51FEE3E232CB}"/>
              </a:ext>
            </a:extLst>
          </p:cNvPr>
          <p:cNvSpPr/>
          <p:nvPr/>
        </p:nvSpPr>
        <p:spPr>
          <a:xfrm>
            <a:off x="2124653" y="4472555"/>
            <a:ext cx="830889" cy="79315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A8D1707-9052-B3FF-DA9D-61C6FB5F7132}"/>
              </a:ext>
            </a:extLst>
          </p:cNvPr>
          <p:cNvSpPr txBox="1"/>
          <p:nvPr/>
        </p:nvSpPr>
        <p:spPr>
          <a:xfrm>
            <a:off x="2132442" y="4658864"/>
            <a:ext cx="83248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/>
              </a:rPr>
              <a:t>Populacja badana</a:t>
            </a:r>
            <a:endParaRPr lang="pl-PL" sz="1200" b="1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</a:endParaRPr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CD985F42-B82B-76D3-7982-F6ECE7015AD2}"/>
              </a:ext>
            </a:extLst>
          </p:cNvPr>
          <p:cNvSpPr/>
          <p:nvPr/>
        </p:nvSpPr>
        <p:spPr>
          <a:xfrm>
            <a:off x="5532086" y="2862291"/>
            <a:ext cx="759003" cy="72126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F7948648-BA7A-6357-903E-E2443DA1565F}"/>
              </a:ext>
            </a:extLst>
          </p:cNvPr>
          <p:cNvSpPr txBox="1"/>
          <p:nvPr/>
        </p:nvSpPr>
        <p:spPr>
          <a:xfrm>
            <a:off x="5526698" y="3104910"/>
            <a:ext cx="87721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2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/>
              </a:rPr>
              <a:t>Struktura</a:t>
            </a:r>
            <a:endParaRPr lang="pl-PL" sz="1200" b="1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</a:endParaRPr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4654CE09-EE6A-4A7D-D444-385490E84ECE}"/>
              </a:ext>
            </a:extLst>
          </p:cNvPr>
          <p:cNvSpPr/>
          <p:nvPr/>
        </p:nvSpPr>
        <p:spPr>
          <a:xfrm>
            <a:off x="6394727" y="2689762"/>
            <a:ext cx="759003" cy="72126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89D6994-BBEE-37CF-AB53-844A5C18B3AC}"/>
              </a:ext>
            </a:extLst>
          </p:cNvPr>
          <p:cNvSpPr txBox="1"/>
          <p:nvPr/>
        </p:nvSpPr>
        <p:spPr>
          <a:xfrm>
            <a:off x="6389339" y="2860495"/>
            <a:ext cx="86283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2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Arial"/>
              </a:rPr>
              <a:t>Liczebność</a:t>
            </a:r>
            <a:endParaRPr lang="pl-PL" sz="1200" b="1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</a:endParaRPr>
          </a:p>
        </p:txBody>
      </p:sp>
      <p:pic>
        <p:nvPicPr>
          <p:cNvPr id="11" name="Obraz 2" descr="Obraz zawierający tekst, logo, design&#10;&#10;Opis wygenerowany automatycznie">
            <a:extLst>
              <a:ext uri="{FF2B5EF4-FFF2-40B4-BE49-F238E27FC236}">
                <a16:creationId xmlns:a16="http://schemas.microsoft.com/office/drawing/2014/main" id="{1949998B-A748-DCF2-EF6B-5F7F052A4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172200"/>
            <a:ext cx="8286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wal 23">
            <a:extLst>
              <a:ext uri="{FF2B5EF4-FFF2-40B4-BE49-F238E27FC236}">
                <a16:creationId xmlns:a16="http://schemas.microsoft.com/office/drawing/2014/main" id="{93CC5E5E-C37C-ABCF-012F-7B4C8F0C0760}"/>
              </a:ext>
            </a:extLst>
          </p:cNvPr>
          <p:cNvSpPr/>
          <p:nvPr/>
        </p:nvSpPr>
        <p:spPr>
          <a:xfrm>
            <a:off x="2857696" y="1358261"/>
            <a:ext cx="2295785" cy="227022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D2CEF6EA-F434-94F7-F839-79F9BBAAAE25}"/>
              </a:ext>
            </a:extLst>
          </p:cNvPr>
          <p:cNvSpPr txBox="1"/>
          <p:nvPr/>
        </p:nvSpPr>
        <p:spPr>
          <a:xfrm>
            <a:off x="3065546" y="1506508"/>
            <a:ext cx="186697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Wskaźnik "Satysfakcja Użytkowników"</a:t>
            </a:r>
            <a:endParaRPr lang="pl-PL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F681B4C5-FD88-04B4-659E-2C320AD98925}"/>
              </a:ext>
            </a:extLst>
          </p:cNvPr>
          <p:cNvSpPr/>
          <p:nvPr/>
        </p:nvSpPr>
        <p:spPr>
          <a:xfrm>
            <a:off x="773181" y="2948555"/>
            <a:ext cx="888398" cy="850659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FA2B520-28E8-9C21-14AD-C351CB55D345}"/>
              </a:ext>
            </a:extLst>
          </p:cNvPr>
          <p:cNvSpPr txBox="1"/>
          <p:nvPr/>
        </p:nvSpPr>
        <p:spPr>
          <a:xfrm>
            <a:off x="774162" y="3141084"/>
            <a:ext cx="9367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4Pytania; Metryczk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endParaRPr lang="pl-PL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6ED50F22-CC9D-469F-84DA-7826E4EBC51D}"/>
              </a:ext>
            </a:extLst>
          </p:cNvPr>
          <p:cNvSpPr/>
          <p:nvPr/>
        </p:nvSpPr>
        <p:spPr>
          <a:xfrm>
            <a:off x="1664578" y="2617875"/>
            <a:ext cx="1032171" cy="1037565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73F8A0F-AB62-A841-B0F6-D943733B3096}"/>
              </a:ext>
            </a:extLst>
          </p:cNvPr>
          <p:cNvSpPr txBox="1"/>
          <p:nvPr/>
        </p:nvSpPr>
        <p:spPr>
          <a:xfrm>
            <a:off x="1669752" y="2871181"/>
            <a:ext cx="11462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Papierowa;</a:t>
            </a:r>
            <a:endParaRPr lang="pl-PL" sz="1200" b="1" err="1">
              <a:solidFill>
                <a:schemeClr val="tx1">
                  <a:lumMod val="65000"/>
                  <a:lumOff val="35000"/>
                </a:schemeClr>
              </a:solidFill>
              <a:latin typeface="Aptos"/>
            </a:endParaRPr>
          </a:p>
          <a:p>
            <a:pPr algn="l"/>
            <a:r>
              <a:rPr lang="pl-PL" sz="12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elektroniczna</a:t>
            </a:r>
            <a:endParaRPr lang="pl-PL" sz="1200" b="1">
              <a:solidFill>
                <a:schemeClr val="tx1">
                  <a:lumMod val="65000"/>
                  <a:lumOff val="35000"/>
                </a:schemeClr>
              </a:solidFill>
              <a:latin typeface="Aptos"/>
            </a:endParaRPr>
          </a:p>
        </p:txBody>
      </p:sp>
      <p:sp>
        <p:nvSpPr>
          <p:cNvPr id="30" name="Owal 29">
            <a:extLst>
              <a:ext uri="{FF2B5EF4-FFF2-40B4-BE49-F238E27FC236}">
                <a16:creationId xmlns:a16="http://schemas.microsoft.com/office/drawing/2014/main" id="{F06B81BD-707F-1859-9F31-CF891ACC2766}"/>
              </a:ext>
            </a:extLst>
          </p:cNvPr>
          <p:cNvSpPr/>
          <p:nvPr/>
        </p:nvSpPr>
        <p:spPr>
          <a:xfrm>
            <a:off x="3059180" y="2560365"/>
            <a:ext cx="830889" cy="79315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5CB214FE-425D-A711-B995-6D9F35473461}"/>
              </a:ext>
            </a:extLst>
          </p:cNvPr>
          <p:cNvSpPr/>
          <p:nvPr/>
        </p:nvSpPr>
        <p:spPr>
          <a:xfrm>
            <a:off x="3893068" y="2402215"/>
            <a:ext cx="1046549" cy="1037564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74CEF38B-3B0B-D1A5-8E29-1403C34DC65E}"/>
              </a:ext>
            </a:extLst>
          </p:cNvPr>
          <p:cNvSpPr txBox="1"/>
          <p:nvPr/>
        </p:nvSpPr>
        <p:spPr>
          <a:xfrm>
            <a:off x="3065282" y="2796291"/>
            <a:ext cx="8349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Globalny1</a:t>
            </a:r>
            <a:endParaRPr lang="pl-PL" sz="1200" b="1">
              <a:solidFill>
                <a:schemeClr val="tx1">
                  <a:lumMod val="65000"/>
                  <a:lumOff val="35000"/>
                </a:schemeClr>
              </a:solidFill>
              <a:latin typeface="Aptos"/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93A32845-3211-FBB3-9AF3-A76CC1D20367}"/>
              </a:ext>
            </a:extLst>
          </p:cNvPr>
          <p:cNvSpPr txBox="1"/>
          <p:nvPr/>
        </p:nvSpPr>
        <p:spPr>
          <a:xfrm>
            <a:off x="3834741" y="2756951"/>
            <a:ext cx="118613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Szczegółowe</a:t>
            </a:r>
            <a:endParaRPr lang="pl-PL"/>
          </a:p>
          <a:p>
            <a:pPr algn="ctr"/>
            <a:r>
              <a:rPr lang="pl-PL" sz="12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24</a:t>
            </a:r>
            <a:endParaRPr lang="pl-PL" sz="1200" b="1">
              <a:solidFill>
                <a:schemeClr val="tx1">
                  <a:lumMod val="65000"/>
                  <a:lumOff val="35000"/>
                </a:schemeClr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5971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SISCO :: Statystyki w powiecie ząbkowickim">
            <a:extLst>
              <a:ext uri="{FF2B5EF4-FFF2-40B4-BE49-F238E27FC236}">
                <a16:creationId xmlns:a16="http://schemas.microsoft.com/office/drawing/2014/main" id="{76515836-C92A-C3E4-F9A0-9A524E299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52" y="1238613"/>
            <a:ext cx="8625694" cy="5286552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201438C4-0481-B104-8875-94DF0F4FB92F}"/>
              </a:ext>
            </a:extLst>
          </p:cNvPr>
          <p:cNvSpPr/>
          <p:nvPr/>
        </p:nvSpPr>
        <p:spPr>
          <a:xfrm>
            <a:off x="1592503" y="1478329"/>
            <a:ext cx="1993379" cy="196124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1844632D-647D-E8D5-4C88-9B929AE5BA17}"/>
              </a:ext>
            </a:extLst>
          </p:cNvPr>
          <p:cNvSpPr/>
          <p:nvPr/>
        </p:nvSpPr>
        <p:spPr>
          <a:xfrm>
            <a:off x="1132427" y="3879348"/>
            <a:ext cx="1662699" cy="164493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C4B222D3-4DBE-4F3E-3A43-0D52360AB647}"/>
              </a:ext>
            </a:extLst>
          </p:cNvPr>
          <p:cNvSpPr/>
          <p:nvPr/>
        </p:nvSpPr>
        <p:spPr>
          <a:xfrm>
            <a:off x="3087749" y="3361763"/>
            <a:ext cx="1662699" cy="161618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695FE81B-16FE-0308-049E-76CDF8B9BB4D}"/>
              </a:ext>
            </a:extLst>
          </p:cNvPr>
          <p:cNvSpPr/>
          <p:nvPr/>
        </p:nvSpPr>
        <p:spPr>
          <a:xfrm>
            <a:off x="4051030" y="1233915"/>
            <a:ext cx="2151529" cy="206188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0A614F83-58CD-44EB-0F3F-FBE21E2FF176}"/>
              </a:ext>
            </a:extLst>
          </p:cNvPr>
          <p:cNvSpPr/>
          <p:nvPr/>
        </p:nvSpPr>
        <p:spPr>
          <a:xfrm>
            <a:off x="6322652" y="2024669"/>
            <a:ext cx="1777719" cy="17887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0" i="0" u="none" strike="noStrike" baseline="0">
                <a:latin typeface="Calibri"/>
                <a:ea typeface="Arial"/>
                <a:cs typeface="Arial"/>
              </a:rPr>
              <a:t>określenie preferencji w zakresie form korzystania z biblioteki</a:t>
            </a:r>
            <a:r>
              <a:rPr lang="en-US" sz="1100" b="0" i="0">
                <a:latin typeface="Calibri"/>
                <a:ea typeface="Arial"/>
                <a:cs typeface="Arial"/>
              </a:rPr>
              <a:t>​</a:t>
            </a:r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06E8C55-4787-1C3A-5C75-64882A43F021}"/>
              </a:ext>
            </a:extLst>
          </p:cNvPr>
          <p:cNvSpPr txBox="1"/>
          <p:nvPr/>
        </p:nvSpPr>
        <p:spPr>
          <a:xfrm>
            <a:off x="1778845" y="1951655"/>
            <a:ext cx="16246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ustalenie stopnia zadowolenia użytkowników z funkcjonowania biblioteki jako całości</a:t>
            </a:r>
            <a:endParaRPr lang="pl-PL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0EEDCA1-45A7-8784-8CCF-EB99E63D5F82}"/>
              </a:ext>
            </a:extLst>
          </p:cNvPr>
          <p:cNvSpPr txBox="1"/>
          <p:nvPr/>
        </p:nvSpPr>
        <p:spPr>
          <a:xfrm>
            <a:off x="4138705" y="1758265"/>
            <a:ext cx="195419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ustalenie stopnia zadowolenia użytkowników z poszczególnych rodzajów usług, zasobów i innych elementów b-ki</a:t>
            </a:r>
            <a:endParaRPr lang="pl-PL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E9C5853-68F9-02E1-9FE0-B8B9BB07C3FF}"/>
              </a:ext>
            </a:extLst>
          </p:cNvPr>
          <p:cNvSpPr txBox="1"/>
          <p:nvPr/>
        </p:nvSpPr>
        <p:spPr>
          <a:xfrm>
            <a:off x="1131583" y="4144063"/>
            <a:ext cx="1663263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opisanie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badanej populacj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i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wg cech </a:t>
            </a:r>
            <a:endParaRPr lang="pl-PL" sz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społeczno-demograficznych </a:t>
            </a:r>
            <a:endParaRPr lang="pl-PL" sz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l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A750C02-D608-B800-F220-1C4AE67CA73B}"/>
              </a:ext>
            </a:extLst>
          </p:cNvPr>
          <p:cNvSpPr txBox="1"/>
          <p:nvPr/>
        </p:nvSpPr>
        <p:spPr>
          <a:xfrm>
            <a:off x="3079574" y="3838755"/>
            <a:ext cx="16683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opisanie preferencji w zakresie form korzystania z biblioteki</a:t>
            </a:r>
            <a:endParaRPr lang="pl-PL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8FE382BC-F455-C255-9D66-B4634590701F}"/>
              </a:ext>
            </a:extLst>
          </p:cNvPr>
          <p:cNvSpPr txBox="1"/>
          <p:nvPr/>
        </p:nvSpPr>
        <p:spPr>
          <a:xfrm>
            <a:off x="6408074" y="2592153"/>
            <a:ext cx="159532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12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określenie  sposobów korzystania z biblioteki</a:t>
            </a:r>
            <a:endParaRPr lang="en-US" sz="1200" b="1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l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B70C146A-32B4-7A2C-CA85-092CA3DEA224}"/>
              </a:ext>
            </a:extLst>
          </p:cNvPr>
          <p:cNvSpPr/>
          <p:nvPr/>
        </p:nvSpPr>
        <p:spPr>
          <a:xfrm>
            <a:off x="7084653" y="4296291"/>
            <a:ext cx="1518926" cy="151554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8BB7B25-3326-D9BF-37F4-83A56291ADD8}"/>
              </a:ext>
            </a:extLst>
          </p:cNvPr>
          <p:cNvSpPr txBox="1"/>
          <p:nvPr/>
        </p:nvSpPr>
        <p:spPr>
          <a:xfrm>
            <a:off x="7078452" y="4747349"/>
            <a:ext cx="15073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określenie słabych i mocnych stron </a:t>
            </a:r>
            <a:endParaRPr lang="pl-PL" sz="1200" b="1">
              <a:solidFill>
                <a:schemeClr val="tx1">
                  <a:lumMod val="65000"/>
                  <a:lumOff val="35000"/>
                </a:schemeClr>
              </a:solidFill>
              <a:ea typeface="Calibri"/>
            </a:endParaRPr>
          </a:p>
          <a:p>
            <a:pPr algn="ctr"/>
            <a:r>
              <a:rPr lang="pl-PL" sz="12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biblioteki</a:t>
            </a:r>
            <a:endParaRPr lang="pl-PL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A6C5FE2F-292D-71F1-D752-B7028339D43A}"/>
              </a:ext>
            </a:extLst>
          </p:cNvPr>
          <p:cNvSpPr/>
          <p:nvPr/>
        </p:nvSpPr>
        <p:spPr>
          <a:xfrm>
            <a:off x="4841784" y="4138140"/>
            <a:ext cx="1648322" cy="167369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082492B-B76C-5E98-62BC-EFE461E141C3}"/>
              </a:ext>
            </a:extLst>
          </p:cNvPr>
          <p:cNvSpPr txBox="1"/>
          <p:nvPr/>
        </p:nvSpPr>
        <p:spPr>
          <a:xfrm>
            <a:off x="5010370" y="4562133"/>
            <a:ext cx="129537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zidentyfikować bieżące problemy użytkowników</a:t>
            </a:r>
            <a:endParaRPr lang="pl-PL" b="1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7FD4580-AF99-C2E3-4EF4-9D6C9488569B}"/>
              </a:ext>
            </a:extLst>
          </p:cNvPr>
          <p:cNvSpPr txBox="1"/>
          <p:nvPr/>
        </p:nvSpPr>
        <p:spPr>
          <a:xfrm>
            <a:off x="1249983" y="328705"/>
            <a:ext cx="775277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b="1">
                <a:solidFill>
                  <a:schemeClr val="accent5"/>
                </a:solidFill>
                <a:latin typeface="Arial"/>
                <a:cs typeface="Arial"/>
              </a:rPr>
              <a:t>Zastosowanie wyników badań satysfakcji</a:t>
            </a:r>
            <a:endParaRPr lang="pl-PL" sz="2800" b="1">
              <a:solidFill>
                <a:schemeClr val="accent5"/>
              </a:solidFill>
            </a:endParaRPr>
          </a:p>
        </p:txBody>
      </p:sp>
      <p:pic>
        <p:nvPicPr>
          <p:cNvPr id="3" name="Obraz 2" descr="Obraz zawierający tekst, logo, design&#10;&#10;Opis wygenerowany automatycznie">
            <a:extLst>
              <a:ext uri="{FF2B5EF4-FFF2-40B4-BE49-F238E27FC236}">
                <a16:creationId xmlns:a16="http://schemas.microsoft.com/office/drawing/2014/main" id="{71EE6FAA-1525-4660-626B-8C2C4A5B6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143445"/>
            <a:ext cx="8286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15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Obraz 248" descr="SISCO :: Statystyki w powiecie ząbkowickim">
            <a:extLst>
              <a:ext uri="{FF2B5EF4-FFF2-40B4-BE49-F238E27FC236}">
                <a16:creationId xmlns:a16="http://schemas.microsoft.com/office/drawing/2014/main" id="{BA449C7E-0AE4-9CF1-DA78-119F811E8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52" y="1238613"/>
            <a:ext cx="8625694" cy="5286552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C48BB9F-4406-1B18-51D4-500712F32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189112"/>
              </p:ext>
            </p:extLst>
          </p:nvPr>
        </p:nvGraphicFramePr>
        <p:xfrm>
          <a:off x="388189" y="1240766"/>
          <a:ext cx="8367622" cy="5282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2" name="pole tekstowe 471">
            <a:extLst>
              <a:ext uri="{FF2B5EF4-FFF2-40B4-BE49-F238E27FC236}">
                <a16:creationId xmlns:a16="http://schemas.microsoft.com/office/drawing/2014/main" id="{41BBB8C7-FE54-B956-9606-C03124AA825C}"/>
              </a:ext>
            </a:extLst>
          </p:cNvPr>
          <p:cNvSpPr txBox="1"/>
          <p:nvPr/>
        </p:nvSpPr>
        <p:spPr>
          <a:xfrm>
            <a:off x="1240117" y="433293"/>
            <a:ext cx="804991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b="1">
                <a:solidFill>
                  <a:schemeClr val="accent5"/>
                </a:solidFill>
                <a:latin typeface="Arial"/>
                <a:cs typeface="Arial"/>
              </a:rPr>
              <a:t>Cechy wskaźnika “Satysfakcja Użytkownika”</a:t>
            </a:r>
            <a:endParaRPr lang="pl-PL" sz="2800">
              <a:solidFill>
                <a:schemeClr val="accent5"/>
              </a:solidFill>
              <a:latin typeface="Arial"/>
              <a:cs typeface="Arial"/>
            </a:endParaRPr>
          </a:p>
          <a:p>
            <a:pPr algn="l"/>
            <a:endParaRPr lang="pl-PL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Obraz 2" descr="Obraz zawierający tekst, logo, design&#10;&#10;Opis wygenerowany automatycznie">
            <a:extLst>
              <a:ext uri="{FF2B5EF4-FFF2-40B4-BE49-F238E27FC236}">
                <a16:creationId xmlns:a16="http://schemas.microsoft.com/office/drawing/2014/main" id="{06C24FD7-6F85-11F8-6325-CC1FBBB38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100313"/>
            <a:ext cx="8286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454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SISCO :: Statystyki w powiecie ząbkowickim">
            <a:extLst>
              <a:ext uri="{FF2B5EF4-FFF2-40B4-BE49-F238E27FC236}">
                <a16:creationId xmlns:a16="http://schemas.microsoft.com/office/drawing/2014/main" id="{E988868E-1236-C290-6FAE-AA35D406C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44" y="1339254"/>
            <a:ext cx="8625694" cy="5286552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5EE4A522-9733-82E4-6F19-9C334BBC5261}"/>
              </a:ext>
            </a:extLst>
          </p:cNvPr>
          <p:cNvSpPr/>
          <p:nvPr/>
        </p:nvSpPr>
        <p:spPr>
          <a:xfrm>
            <a:off x="789626" y="4344217"/>
            <a:ext cx="1852705" cy="18377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147A8B44-F510-C6D8-ED8C-C27DB3A99EEE}"/>
              </a:ext>
            </a:extLst>
          </p:cNvPr>
          <p:cNvSpPr/>
          <p:nvPr/>
        </p:nvSpPr>
        <p:spPr>
          <a:xfrm>
            <a:off x="2414267" y="3294669"/>
            <a:ext cx="1852705" cy="18377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06F6A7DA-FA32-685F-66DE-890D5C3EC08D}"/>
              </a:ext>
            </a:extLst>
          </p:cNvPr>
          <p:cNvSpPr/>
          <p:nvPr/>
        </p:nvSpPr>
        <p:spPr>
          <a:xfrm>
            <a:off x="4110797" y="2374519"/>
            <a:ext cx="1852705" cy="18377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2DC97C63-8183-7A17-0FDE-777A20F17A54}"/>
              </a:ext>
            </a:extLst>
          </p:cNvPr>
          <p:cNvSpPr/>
          <p:nvPr/>
        </p:nvSpPr>
        <p:spPr>
          <a:xfrm>
            <a:off x="5764191" y="1454369"/>
            <a:ext cx="1852705" cy="1837764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BD55784F-5880-4DFE-AF39-2DCF9809763B}"/>
              </a:ext>
            </a:extLst>
          </p:cNvPr>
          <p:cNvSpPr/>
          <p:nvPr/>
        </p:nvSpPr>
        <p:spPr>
          <a:xfrm>
            <a:off x="7288192" y="261048"/>
            <a:ext cx="1852705" cy="183776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6D81D4B-B42B-ECAC-87F8-2339ACD037A3}"/>
              </a:ext>
            </a:extLst>
          </p:cNvPr>
          <p:cNvSpPr txBox="1"/>
          <p:nvPr/>
        </p:nvSpPr>
        <p:spPr>
          <a:xfrm>
            <a:off x="901546" y="4671795"/>
            <a:ext cx="1635071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6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&gt; 40%</a:t>
            </a:r>
            <a:endParaRPr lang="pl-PL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sz="16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Bardzo źle</a:t>
            </a:r>
            <a:r>
              <a:rPr lang="pl-PL" sz="14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 – użytkownik skrajnie niezadowolony</a:t>
            </a:r>
            <a:endParaRPr lang="pl-PL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CB1FE05-F02B-27D6-8BB4-4BC21D124308}"/>
              </a:ext>
            </a:extLst>
          </p:cNvPr>
          <p:cNvSpPr txBox="1"/>
          <p:nvPr/>
        </p:nvSpPr>
        <p:spPr>
          <a:xfrm>
            <a:off x="2533516" y="3698363"/>
            <a:ext cx="1615619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6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41%-60%</a:t>
            </a:r>
            <a:endParaRPr lang="pl-PL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sz="16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Źle</a:t>
            </a:r>
            <a:r>
              <a:rPr lang="pl-PL" sz="14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 ‒ </a:t>
            </a:r>
            <a:endParaRPr lang="pl-PL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sz="14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użytkownik </a:t>
            </a:r>
            <a:endParaRPr lang="pl-PL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sz="14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niezadowolony</a:t>
            </a:r>
            <a:endParaRPr lang="pl-PL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2AA605E-54E2-B01A-5FFE-5267C2327BDD}"/>
              </a:ext>
            </a:extLst>
          </p:cNvPr>
          <p:cNvSpPr txBox="1"/>
          <p:nvPr/>
        </p:nvSpPr>
        <p:spPr>
          <a:xfrm>
            <a:off x="4105722" y="2539719"/>
            <a:ext cx="1861161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6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61%-80%</a:t>
            </a:r>
            <a:endParaRPr lang="pl-PL" sz="1600" b="1">
              <a:solidFill>
                <a:schemeClr val="tx1">
                  <a:lumMod val="65000"/>
                  <a:lumOff val="35000"/>
                </a:schemeClr>
              </a:solidFill>
              <a:latin typeface="Aptos"/>
            </a:endParaRPr>
          </a:p>
          <a:p>
            <a:pPr algn="ctr"/>
            <a:r>
              <a:rPr lang="pl-PL" sz="16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Średnio </a:t>
            </a:r>
            <a:r>
              <a:rPr lang="pl-PL" sz="14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‒ </a:t>
            </a:r>
            <a:endParaRPr lang="pl-PL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sz="14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występują pewne problemy w zakresie zadowolenia użytkownika</a:t>
            </a:r>
            <a:endParaRPr lang="pl-PL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75269B3-4A14-268F-E292-DF37564DF735}"/>
              </a:ext>
            </a:extLst>
          </p:cNvPr>
          <p:cNvSpPr txBox="1"/>
          <p:nvPr/>
        </p:nvSpPr>
        <p:spPr>
          <a:xfrm>
            <a:off x="5760245" y="1599550"/>
            <a:ext cx="1858062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6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81%-90%</a:t>
            </a:r>
            <a:endParaRPr lang="pl-PL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sz="16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Dobrze</a:t>
            </a:r>
            <a:r>
              <a:rPr lang="pl-PL" sz="14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 ‒ </a:t>
            </a:r>
            <a:endParaRPr lang="pl-PL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sz="14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użytkownik zadowolony, choć występują nieliczne problemy</a:t>
            </a:r>
            <a:endParaRPr lang="pl-PL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CD6DF55-D22E-CB9E-F63D-5044412822AC}"/>
              </a:ext>
            </a:extLst>
          </p:cNvPr>
          <p:cNvSpPr txBox="1"/>
          <p:nvPr/>
        </p:nvSpPr>
        <p:spPr>
          <a:xfrm>
            <a:off x="7295523" y="459229"/>
            <a:ext cx="1848756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6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91%-100%</a:t>
            </a:r>
            <a:endParaRPr lang="pl-PL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l-PL" sz="1400" b="1">
              <a:solidFill>
                <a:schemeClr val="tx1">
                  <a:lumMod val="65000"/>
                  <a:lumOff val="35000"/>
                </a:schemeClr>
              </a:solidFill>
              <a:latin typeface="Aptos"/>
              <a:cs typeface="Arial"/>
            </a:endParaRPr>
          </a:p>
          <a:p>
            <a:pPr algn="ctr"/>
            <a:r>
              <a:rPr lang="pl-PL" sz="16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Bardzo dobrze</a:t>
            </a:r>
            <a:r>
              <a:rPr lang="pl-PL" sz="14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cs typeface="Arial"/>
              </a:rPr>
              <a:t> ‒ użytkownik bardzo zadowolony</a:t>
            </a:r>
            <a:endParaRPr lang="pl-PL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8CCF390D-E66D-4EB1-C9B9-9D6AB353E824}"/>
              </a:ext>
            </a:extLst>
          </p:cNvPr>
          <p:cNvSpPr txBox="1"/>
          <p:nvPr/>
        </p:nvSpPr>
        <p:spPr>
          <a:xfrm>
            <a:off x="1027840" y="557899"/>
            <a:ext cx="56570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lang="pl-PL" sz="2400" b="1">
                <a:solidFill>
                  <a:schemeClr val="accent5"/>
                </a:solidFill>
                <a:latin typeface="Arial"/>
                <a:cs typeface="Arial"/>
              </a:rPr>
              <a:t>Poziomy zadowolenia użytkowników</a:t>
            </a:r>
            <a:endParaRPr lang="pl-PL" sz="2400" b="1">
              <a:solidFill>
                <a:schemeClr val="accent5"/>
              </a:solidFill>
            </a:endParaRPr>
          </a:p>
        </p:txBody>
      </p:sp>
      <p:pic>
        <p:nvPicPr>
          <p:cNvPr id="3" name="Obraz 2" descr="Obraz zawierający tekst, logo, design&#10;&#10;Opis wygenerowany automatycznie">
            <a:extLst>
              <a:ext uri="{FF2B5EF4-FFF2-40B4-BE49-F238E27FC236}">
                <a16:creationId xmlns:a16="http://schemas.microsoft.com/office/drawing/2014/main" id="{80BCA74B-1474-D972-E0CD-D05008064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098" y="6143446"/>
            <a:ext cx="68490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549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SISCO :: Statystyki w powiecie ząbkowickim">
            <a:extLst>
              <a:ext uri="{FF2B5EF4-FFF2-40B4-BE49-F238E27FC236}">
                <a16:creationId xmlns:a16="http://schemas.microsoft.com/office/drawing/2014/main" id="{8E42DF5F-0966-8B20-D2A9-AC5AFE563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" y="2201894"/>
            <a:ext cx="8481920" cy="46539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Obraz 2" descr="Obraz zawierający tekst, logo, design&#10;&#10;Opis wygenerowany automatycznie">
            <a:extLst>
              <a:ext uri="{FF2B5EF4-FFF2-40B4-BE49-F238E27FC236}">
                <a16:creationId xmlns:a16="http://schemas.microsoft.com/office/drawing/2014/main" id="{94C8C91C-5E7F-6F0B-EC61-B1ED2EB4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244086"/>
            <a:ext cx="828675" cy="61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wal 21">
            <a:extLst>
              <a:ext uri="{FF2B5EF4-FFF2-40B4-BE49-F238E27FC236}">
                <a16:creationId xmlns:a16="http://schemas.microsoft.com/office/drawing/2014/main" id="{E99C47E5-807D-0C7E-81CB-80A330A1D1D2}"/>
              </a:ext>
            </a:extLst>
          </p:cNvPr>
          <p:cNvSpPr/>
          <p:nvPr/>
        </p:nvSpPr>
        <p:spPr>
          <a:xfrm>
            <a:off x="3184089" y="2414495"/>
            <a:ext cx="2308237" cy="23343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BEFEA7AF-471D-40A6-39A0-E3DF21D5439F}"/>
              </a:ext>
            </a:extLst>
          </p:cNvPr>
          <p:cNvSpPr txBox="1"/>
          <p:nvPr/>
        </p:nvSpPr>
        <p:spPr>
          <a:xfrm>
            <a:off x="3063192" y="3084363"/>
            <a:ext cx="255644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600" b="1">
                <a:solidFill>
                  <a:schemeClr val="tx2"/>
                </a:solidFill>
                <a:latin typeface="Aptos"/>
                <a:cs typeface="Arial"/>
              </a:rPr>
              <a:t>Potencjał analityczny wskaźnika</a:t>
            </a:r>
            <a:endParaRPr lang="pl-PL">
              <a:solidFill>
                <a:schemeClr val="tx2"/>
              </a:solidFill>
              <a:latin typeface="Aptos"/>
            </a:endParaRPr>
          </a:p>
          <a:p>
            <a:pPr algn="ctr"/>
            <a:r>
              <a:rPr lang="pl-PL" sz="1600" b="1">
                <a:solidFill>
                  <a:schemeClr val="tx2"/>
                </a:solidFill>
                <a:latin typeface="Aptos"/>
                <a:cs typeface="Arial"/>
              </a:rPr>
              <a:t> "Satysfakcja Użytkowników</a:t>
            </a:r>
            <a:r>
              <a:rPr lang="pl-PL" sz="1600">
                <a:solidFill>
                  <a:schemeClr val="tx2"/>
                </a:solidFill>
                <a:latin typeface="Aptos"/>
                <a:cs typeface="Arial"/>
              </a:rPr>
              <a:t>"</a:t>
            </a:r>
            <a:endParaRPr lang="pl-PL">
              <a:solidFill>
                <a:schemeClr val="tx2"/>
              </a:solidFill>
              <a:latin typeface="Aptos"/>
            </a:endParaRPr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37C0C8E3-C8BB-39BE-4EFA-989D038218B4}"/>
              </a:ext>
            </a:extLst>
          </p:cNvPr>
          <p:cNvSpPr/>
          <p:nvPr/>
        </p:nvSpPr>
        <p:spPr>
          <a:xfrm>
            <a:off x="3270356" y="186003"/>
            <a:ext cx="2135707" cy="200369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8F53AD62-E9F0-2581-DE35-A75591D00378}"/>
              </a:ext>
            </a:extLst>
          </p:cNvPr>
          <p:cNvSpPr txBox="1"/>
          <p:nvPr/>
        </p:nvSpPr>
        <p:spPr>
          <a:xfrm>
            <a:off x="3505361" y="469887"/>
            <a:ext cx="1682163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14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ea typeface="Calibri"/>
                <a:cs typeface="Calibri"/>
              </a:rPr>
              <a:t>Analizy porównawcze 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  <a:latin typeface="Aptos"/>
              <a:ea typeface="Calibri"/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14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ea typeface="Calibri"/>
                <a:cs typeface="Calibri"/>
              </a:rPr>
              <a:t>z innymi wskaźnikami funkcjonalności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  <a:latin typeface="Aptos"/>
              <a:ea typeface="Calibri"/>
              <a:cs typeface="Calibri"/>
            </a:endParaRPr>
          </a:p>
          <a:p>
            <a:pPr algn="l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id="{E64E4D21-01B3-F44A-1255-226B4557BAD7}"/>
              </a:ext>
            </a:extLst>
          </p:cNvPr>
          <p:cNvSpPr/>
          <p:nvPr/>
        </p:nvSpPr>
        <p:spPr>
          <a:xfrm>
            <a:off x="5556355" y="1911287"/>
            <a:ext cx="2135707" cy="200369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3A53D3A8-1287-78C8-61A2-A3AD6529487D}"/>
              </a:ext>
            </a:extLst>
          </p:cNvPr>
          <p:cNvSpPr txBox="1"/>
          <p:nvPr/>
        </p:nvSpPr>
        <p:spPr>
          <a:xfrm>
            <a:off x="5636892" y="2070491"/>
            <a:ext cx="2033628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14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ea typeface="Calibri"/>
                <a:cs typeface="Calibri"/>
              </a:rPr>
              <a:t>Porównanie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  <a:latin typeface="Aptos"/>
              <a:ea typeface="Calibri"/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14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ea typeface="Calibri"/>
                <a:cs typeface="Calibri"/>
              </a:rPr>
              <a:t> satysfakcji w danej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  <a:latin typeface="Aptos"/>
              <a:ea typeface="Calibri"/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14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ea typeface="Calibri"/>
                <a:cs typeface="Calibri"/>
              </a:rPr>
              <a:t> b-ce ze średnią wartością wskaźników satysfakcji wyliczaną w AFB 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  <a:latin typeface="Aptos"/>
              <a:ea typeface="Calibri"/>
              <a:cs typeface="Calibri"/>
            </a:endParaRPr>
          </a:p>
          <a:p>
            <a:pPr algn="l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8B5704B8-F2E3-233B-DB7B-A58502D0189C}"/>
              </a:ext>
            </a:extLst>
          </p:cNvPr>
          <p:cNvSpPr/>
          <p:nvPr/>
        </p:nvSpPr>
        <p:spPr>
          <a:xfrm>
            <a:off x="926846" y="1767511"/>
            <a:ext cx="2135707" cy="200369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85BF644B-CCC2-0AC3-1E95-395E8B45707A}"/>
              </a:ext>
            </a:extLst>
          </p:cNvPr>
          <p:cNvSpPr txBox="1"/>
          <p:nvPr/>
        </p:nvSpPr>
        <p:spPr>
          <a:xfrm>
            <a:off x="1046945" y="2416460"/>
            <a:ext cx="1914554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14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ea typeface="Calibri"/>
                <a:cs typeface="Calibri"/>
              </a:rPr>
              <a:t>Opis aktualnej sytuacji w bibliotece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  <a:latin typeface="Aptos"/>
              <a:ea typeface="Calibri"/>
              <a:cs typeface="Calibri"/>
            </a:endParaRPr>
          </a:p>
          <a:p>
            <a:pPr algn="l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Strzałka: w prawo 35">
            <a:extLst>
              <a:ext uri="{FF2B5EF4-FFF2-40B4-BE49-F238E27FC236}">
                <a16:creationId xmlns:a16="http://schemas.microsoft.com/office/drawing/2014/main" id="{23CE5E89-68BB-1B42-E86F-52D1EBD6FE00}"/>
              </a:ext>
            </a:extLst>
          </p:cNvPr>
          <p:cNvSpPr/>
          <p:nvPr/>
        </p:nvSpPr>
        <p:spPr>
          <a:xfrm rot="-5280000">
            <a:off x="4143736" y="1984352"/>
            <a:ext cx="422436" cy="4356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Strzałka: w prawo 37">
            <a:extLst>
              <a:ext uri="{FF2B5EF4-FFF2-40B4-BE49-F238E27FC236}">
                <a16:creationId xmlns:a16="http://schemas.microsoft.com/office/drawing/2014/main" id="{8D29CBB5-C89C-0070-DE08-01F26A112D5F}"/>
              </a:ext>
            </a:extLst>
          </p:cNvPr>
          <p:cNvSpPr/>
          <p:nvPr/>
        </p:nvSpPr>
        <p:spPr>
          <a:xfrm rot="20700000">
            <a:off x="5423320" y="3005145"/>
            <a:ext cx="422436" cy="4356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Strzałka: w prawo 40">
            <a:extLst>
              <a:ext uri="{FF2B5EF4-FFF2-40B4-BE49-F238E27FC236}">
                <a16:creationId xmlns:a16="http://schemas.microsoft.com/office/drawing/2014/main" id="{DA3E5B58-4E15-CCC9-0822-92E6C395BE4A}"/>
              </a:ext>
            </a:extLst>
          </p:cNvPr>
          <p:cNvSpPr/>
          <p:nvPr/>
        </p:nvSpPr>
        <p:spPr>
          <a:xfrm rot="11460000">
            <a:off x="2763508" y="3005143"/>
            <a:ext cx="422436" cy="4356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Owal 41">
            <a:extLst>
              <a:ext uri="{FF2B5EF4-FFF2-40B4-BE49-F238E27FC236}">
                <a16:creationId xmlns:a16="http://schemas.microsoft.com/office/drawing/2014/main" id="{A8D2C078-95E0-2671-E858-BE8053E9EC58}"/>
              </a:ext>
            </a:extLst>
          </p:cNvPr>
          <p:cNvSpPr/>
          <p:nvPr/>
        </p:nvSpPr>
        <p:spPr>
          <a:xfrm>
            <a:off x="1660091" y="4441699"/>
            <a:ext cx="2135707" cy="200369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BEEC4C8E-9B40-13AB-A0B2-0DDF0FC42E04}"/>
              </a:ext>
            </a:extLst>
          </p:cNvPr>
          <p:cNvSpPr txBox="1"/>
          <p:nvPr/>
        </p:nvSpPr>
        <p:spPr>
          <a:xfrm>
            <a:off x="2091136" y="4941411"/>
            <a:ext cx="1455919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14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ea typeface="Calibri"/>
                <a:cs typeface="Calibri"/>
              </a:rPr>
              <a:t>Ustalenie priorytetów w działaniach naprawczych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  <a:latin typeface="Aptos"/>
              <a:ea typeface="Calibri"/>
              <a:cs typeface="Calibri"/>
            </a:endParaRPr>
          </a:p>
          <a:p>
            <a:pPr algn="l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Owal 42">
            <a:extLst>
              <a:ext uri="{FF2B5EF4-FFF2-40B4-BE49-F238E27FC236}">
                <a16:creationId xmlns:a16="http://schemas.microsoft.com/office/drawing/2014/main" id="{25A95967-6412-CF0B-06B0-30045DDD9D2B}"/>
              </a:ext>
            </a:extLst>
          </p:cNvPr>
          <p:cNvSpPr/>
          <p:nvPr/>
        </p:nvSpPr>
        <p:spPr>
          <a:xfrm>
            <a:off x="4851865" y="4441699"/>
            <a:ext cx="2135707" cy="2003695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935BCF38-6CDE-BF56-6383-A2A337322427}"/>
              </a:ext>
            </a:extLst>
          </p:cNvPr>
          <p:cNvSpPr txBox="1"/>
          <p:nvPr/>
        </p:nvSpPr>
        <p:spPr>
          <a:xfrm>
            <a:off x="5114727" y="4826653"/>
            <a:ext cx="1607925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1400" b="1">
                <a:solidFill>
                  <a:schemeClr val="tx1">
                    <a:lumMod val="65000"/>
                    <a:lumOff val="35000"/>
                  </a:schemeClr>
                </a:solidFill>
                <a:latin typeface="Aptos"/>
                <a:ea typeface="Calibri"/>
                <a:cs typeface="Calibri"/>
              </a:rPr>
              <a:t>Analizy porównawcze zmian satysfakcji w różnych okresach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  <a:latin typeface="Aptos"/>
              <a:ea typeface="Calibri"/>
              <a:cs typeface="Calibri"/>
            </a:endParaRPr>
          </a:p>
          <a:p>
            <a:pPr algn="l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Strzałka: w prawo 39">
            <a:extLst>
              <a:ext uri="{FF2B5EF4-FFF2-40B4-BE49-F238E27FC236}">
                <a16:creationId xmlns:a16="http://schemas.microsoft.com/office/drawing/2014/main" id="{D6C11EF3-FDA8-A86F-968E-512F173FBAD5}"/>
              </a:ext>
            </a:extLst>
          </p:cNvPr>
          <p:cNvSpPr/>
          <p:nvPr/>
        </p:nvSpPr>
        <p:spPr>
          <a:xfrm rot="7860000">
            <a:off x="3166075" y="4414125"/>
            <a:ext cx="422436" cy="4356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Strzałka: w prawo 38">
            <a:extLst>
              <a:ext uri="{FF2B5EF4-FFF2-40B4-BE49-F238E27FC236}">
                <a16:creationId xmlns:a16="http://schemas.microsoft.com/office/drawing/2014/main" id="{DFE5251A-1E2A-2698-93AB-100A886E379C}"/>
              </a:ext>
            </a:extLst>
          </p:cNvPr>
          <p:cNvSpPr/>
          <p:nvPr/>
        </p:nvSpPr>
        <p:spPr>
          <a:xfrm rot="2880000">
            <a:off x="5035132" y="4414124"/>
            <a:ext cx="422436" cy="4356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916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A2ACBE-8023-119C-E0DA-7231D07B9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01" y="1469"/>
            <a:ext cx="7942053" cy="1143000"/>
          </a:xfrm>
        </p:spPr>
        <p:txBody>
          <a:bodyPr/>
          <a:lstStyle/>
          <a:p>
            <a:r>
              <a:rPr lang="pl-PL" sz="2800" b="1">
                <a:solidFill>
                  <a:schemeClr val="accent5"/>
                </a:solidFill>
                <a:latin typeface="Arial"/>
                <a:cs typeface="Arial"/>
              </a:rPr>
              <a:t>Dynamiki zmian globalnego wskaźnika satysfakcji</a:t>
            </a:r>
          </a:p>
        </p:txBody>
      </p:sp>
      <p:pic>
        <p:nvPicPr>
          <p:cNvPr id="5" name="Obraz 4" descr="Obraz zawierający tekst, zrzut ekranu, linia, Wykres&#10;&#10;Opis wygenerowany automatycznie">
            <a:extLst>
              <a:ext uri="{FF2B5EF4-FFF2-40B4-BE49-F238E27FC236}">
                <a16:creationId xmlns:a16="http://schemas.microsoft.com/office/drawing/2014/main" id="{2A5599DA-1F4C-94CF-0C1C-39EB9F57F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" y="2052639"/>
            <a:ext cx="6732915" cy="4305477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4B3E9F0-DAA4-3B66-EC8D-ADDD5B2B2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706841"/>
              </p:ext>
            </p:extLst>
          </p:nvPr>
        </p:nvGraphicFramePr>
        <p:xfrm>
          <a:off x="6211018" y="1150188"/>
          <a:ext cx="2934040" cy="22561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63374">
                  <a:extLst>
                    <a:ext uri="{9D8B030D-6E8A-4147-A177-3AD203B41FA5}">
                      <a16:colId xmlns:a16="http://schemas.microsoft.com/office/drawing/2014/main" val="2909350650"/>
                    </a:ext>
                  </a:extLst>
                </a:gridCol>
                <a:gridCol w="979237">
                  <a:extLst>
                    <a:ext uri="{9D8B030D-6E8A-4147-A177-3AD203B41FA5}">
                      <a16:colId xmlns:a16="http://schemas.microsoft.com/office/drawing/2014/main" val="3636149689"/>
                    </a:ext>
                  </a:extLst>
                </a:gridCol>
                <a:gridCol w="1091429">
                  <a:extLst>
                    <a:ext uri="{9D8B030D-6E8A-4147-A177-3AD203B41FA5}">
                      <a16:colId xmlns:a16="http://schemas.microsoft.com/office/drawing/2014/main" val="3964880181"/>
                    </a:ext>
                  </a:extLst>
                </a:gridCol>
              </a:tblGrid>
              <a:tr h="948256"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rok realizacji badań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l-PL" b="0" i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Wskaźnik "Satysfakcja użytkowników"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l-PL" b="0" i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9D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Indeks dynami satysfakcji ogółem 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l-PL" b="0" i="0">
                        <a:effectLst/>
                        <a:latin typeface="Calibri"/>
                      </a:endParaRPr>
                    </a:p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l-PL" b="0" i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479521"/>
                  </a:ext>
                </a:extLst>
              </a:tr>
              <a:tr h="326984"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l-PL" b="0" i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4,34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l-PL" b="0" i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100,00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pl-PL" b="0" i="0">
                        <a:effectLst/>
                        <a:latin typeface="Aptos Narrow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434667"/>
                  </a:ext>
                </a:extLst>
              </a:tr>
              <a:tr h="326984"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l-PL" b="0" i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4,11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l-PL" b="0" i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94,70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pl-PL" b="0" i="0">
                        <a:effectLst/>
                        <a:latin typeface="Aptos Narrow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275013"/>
                  </a:ext>
                </a:extLst>
              </a:tr>
              <a:tr h="326984"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l-PL" b="0" i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4,07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l-PL" b="0" i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99,03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pl-PL" b="0" i="0">
                        <a:effectLst/>
                        <a:latin typeface="Aptos Narrow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426342"/>
                  </a:ext>
                </a:extLst>
              </a:tr>
              <a:tr h="326984"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l-PL" b="0" i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4,25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l-PL" b="0" i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104,42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pl-PL" b="0" i="0">
                        <a:effectLst/>
                        <a:latin typeface="Aptos Narrow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606293"/>
                  </a:ext>
                </a:extLst>
              </a:tr>
            </a:tbl>
          </a:graphicData>
        </a:graphic>
      </p:graphicFrame>
      <p:pic>
        <p:nvPicPr>
          <p:cNvPr id="4" name="Obraz 2" descr="Obraz zawierający tekst, logo, design&#10;&#10;Opis wygenerowany automatycznie">
            <a:extLst>
              <a:ext uri="{FF2B5EF4-FFF2-40B4-BE49-F238E27FC236}">
                <a16:creationId xmlns:a16="http://schemas.microsoft.com/office/drawing/2014/main" id="{B8ED8EE3-0487-E04A-98B6-CB3D6F698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570" y="6143445"/>
            <a:ext cx="8286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49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7A4797-CFA8-4A2F-9449-188DAC580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88" y="159619"/>
            <a:ext cx="7884544" cy="1200509"/>
          </a:xfrm>
        </p:spPr>
        <p:txBody>
          <a:bodyPr/>
          <a:lstStyle/>
          <a:p>
            <a:r>
              <a:rPr lang="pl-PL" sz="2800" b="1">
                <a:solidFill>
                  <a:schemeClr val="accent5"/>
                </a:solidFill>
                <a:cs typeface="Arial"/>
              </a:rPr>
              <a:t>Dynamiki zmian  wskaźnika satysfakcji </a:t>
            </a:r>
            <a:br>
              <a:rPr lang="pl-PL" sz="2800" b="1">
                <a:solidFill>
                  <a:schemeClr val="accent5"/>
                </a:solidFill>
                <a:cs typeface="Arial"/>
              </a:rPr>
            </a:br>
            <a:r>
              <a:rPr lang="pl-PL" sz="2800" b="1">
                <a:solidFill>
                  <a:schemeClr val="accent5"/>
                </a:solidFill>
                <a:cs typeface="Arial"/>
              </a:rPr>
              <a:t>ze zbiorów drukowanych</a:t>
            </a:r>
            <a:endParaRPr lang="pl-PL">
              <a:solidFill>
                <a:schemeClr val="accent5"/>
              </a:solidFill>
            </a:endParaRPr>
          </a:p>
        </p:txBody>
      </p:sp>
      <p:pic>
        <p:nvPicPr>
          <p:cNvPr id="5" name="Obraz 4" descr="Obraz zawierający tekst, linia, zrzut ekranu, Wykres&#10;&#10;Opis wygenerowany automatycznie">
            <a:extLst>
              <a:ext uri="{FF2B5EF4-FFF2-40B4-BE49-F238E27FC236}">
                <a16:creationId xmlns:a16="http://schemas.microsoft.com/office/drawing/2014/main" id="{089B6BFC-AB89-5C75-EAE9-024FED312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" y="2445680"/>
            <a:ext cx="6718898" cy="4137623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4C4E33F-F234-6538-7188-70893C06D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20550"/>
              </p:ext>
            </p:extLst>
          </p:nvPr>
        </p:nvGraphicFramePr>
        <p:xfrm>
          <a:off x="6354792" y="1466490"/>
          <a:ext cx="2645788" cy="21006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86518">
                  <a:extLst>
                    <a:ext uri="{9D8B030D-6E8A-4147-A177-3AD203B41FA5}">
                      <a16:colId xmlns:a16="http://schemas.microsoft.com/office/drawing/2014/main" val="4089776219"/>
                    </a:ext>
                  </a:extLst>
                </a:gridCol>
                <a:gridCol w="1054722">
                  <a:extLst>
                    <a:ext uri="{9D8B030D-6E8A-4147-A177-3AD203B41FA5}">
                      <a16:colId xmlns:a16="http://schemas.microsoft.com/office/drawing/2014/main" val="1584898548"/>
                    </a:ext>
                  </a:extLst>
                </a:gridCol>
                <a:gridCol w="704548">
                  <a:extLst>
                    <a:ext uri="{9D8B030D-6E8A-4147-A177-3AD203B41FA5}">
                      <a16:colId xmlns:a16="http://schemas.microsoft.com/office/drawing/2014/main" val="1871670418"/>
                    </a:ext>
                  </a:extLst>
                </a:gridCol>
              </a:tblGrid>
              <a:tr h="879997"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rok realizacji badań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l-PL" b="0" i="0"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000" b="1" i="0" u="none" strike="noStrike">
                          <a:effectLst/>
                          <a:latin typeface="Arial"/>
                        </a:rPr>
                        <a:t>Szczegółowy wskaźnik satysfakcji - zbory drukowane</a:t>
                      </a:r>
                      <a:r>
                        <a:rPr lang="pl-PL" sz="1000" b="0" i="0">
                          <a:effectLst/>
                          <a:latin typeface="Arial"/>
                        </a:rPr>
                        <a:t> </a:t>
                      </a:r>
                      <a:endParaRPr lang="pl-PL" b="0" i="0">
                        <a:effectLst/>
                        <a:latin typeface="Arial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9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000" b="1" i="0" u="none" strike="noStrike">
                          <a:effectLst/>
                          <a:latin typeface="Arial"/>
                        </a:rPr>
                        <a:t>Indeks dynamiki zbiorów</a:t>
                      </a:r>
                      <a:r>
                        <a:rPr lang="pl-PL" sz="1000" b="0" i="0">
                          <a:effectLst/>
                          <a:latin typeface="Arial"/>
                        </a:rPr>
                        <a:t> </a:t>
                      </a:r>
                      <a:endParaRPr lang="pl-PL" b="0" i="0">
                        <a:effectLst/>
                        <a:latin typeface="Arial"/>
                      </a:endParaRPr>
                    </a:p>
                    <a:p>
                      <a:pPr algn="ctr" rtl="0" fontAlgn="base"/>
                      <a:r>
                        <a:rPr lang="pl-PL" sz="1000" b="1" i="0" u="none" strike="noStrike">
                          <a:effectLst/>
                          <a:latin typeface="Arial"/>
                        </a:rPr>
                        <a:t>%</a:t>
                      </a:r>
                      <a:r>
                        <a:rPr lang="pl-PL" sz="1000" b="0" i="0">
                          <a:effectLst/>
                          <a:latin typeface="Arial"/>
                        </a:rPr>
                        <a:t> </a:t>
                      </a:r>
                      <a:endParaRPr lang="pl-PL" b="0" i="0">
                        <a:effectLst/>
                        <a:latin typeface="Arial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865898"/>
                  </a:ext>
                </a:extLst>
              </a:tr>
              <a:tr h="241289"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l-PL" b="0" i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3,87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l-PL" b="0" i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100,00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pl-PL" b="0" i="0">
                        <a:effectLst/>
                        <a:latin typeface="Aptos Narrow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171085"/>
                  </a:ext>
                </a:extLst>
              </a:tr>
              <a:tr h="241289"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l-PL" b="0" i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l-PL" b="0" i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103,34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pl-PL" b="0" i="0">
                        <a:effectLst/>
                        <a:latin typeface="Aptos Narrow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903837"/>
                  </a:ext>
                </a:extLst>
              </a:tr>
              <a:tr h="241289"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l-PL" b="0" i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3,75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l-PL" b="0" i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93,75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pl-PL" b="0" i="0">
                        <a:effectLst/>
                        <a:latin typeface="Aptos Narrow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188376"/>
                  </a:ext>
                </a:extLst>
              </a:tr>
              <a:tr h="241289"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l-PL" b="0" i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4,03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l-PL" b="0" i="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105,06</a:t>
                      </a:r>
                      <a:r>
                        <a:rPr lang="pl-PL" sz="1100" b="0" i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 </a:t>
                      </a:r>
                      <a:endParaRPr lang="pl-PL" b="0" i="0">
                        <a:effectLst/>
                        <a:latin typeface="Aptos Narrow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85955"/>
                  </a:ext>
                </a:extLst>
              </a:tr>
              <a:tr h="255483">
                <a:tc>
                  <a:txBody>
                    <a:bodyPr/>
                    <a:lstStyle/>
                    <a:p>
                      <a:pPr algn="l" rtl="0" fontAlgn="base"/>
                      <a:endParaRPr lang="pl-PL" sz="1200" b="0" i="0">
                        <a:effectLst/>
                        <a:latin typeface="Aptos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D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686065"/>
                  </a:ext>
                </a:extLst>
              </a:tr>
            </a:tbl>
          </a:graphicData>
        </a:graphic>
      </p:graphicFrame>
      <p:pic>
        <p:nvPicPr>
          <p:cNvPr id="4" name="Obraz 2" descr="Obraz zawierający tekst, logo, design&#10;&#10;Opis wygenerowany automatycznie">
            <a:extLst>
              <a:ext uri="{FF2B5EF4-FFF2-40B4-BE49-F238E27FC236}">
                <a16:creationId xmlns:a16="http://schemas.microsoft.com/office/drawing/2014/main" id="{EC7635BA-0B94-EFB8-AD8D-3D719ACC3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143445"/>
            <a:ext cx="8286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9722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Pokaz na ekranie (4:3)</PresentationFormat>
  <Slides>16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Prezentacja programu PowerPoint</vt:lpstr>
      <vt:lpstr>Prezentacja programu PowerPoint</vt:lpstr>
      <vt:lpstr>Przebieg badań:</vt:lpstr>
      <vt:lpstr>Prezentacja programu PowerPoint</vt:lpstr>
      <vt:lpstr>Prezentacja programu PowerPoint</vt:lpstr>
      <vt:lpstr>Prezentacja programu PowerPoint</vt:lpstr>
      <vt:lpstr>Prezentacja programu PowerPoint</vt:lpstr>
      <vt:lpstr>Dynamiki zmian globalnego wskaźnika satysfakcji</vt:lpstr>
      <vt:lpstr>Dynamiki zmian  wskaźnika satysfakcji  ze zbiorów drukowanych</vt:lpstr>
      <vt:lpstr>Zestawienia wskaźników  z innymi wskaźnikami funkcjonalności </vt:lpstr>
      <vt:lpstr>Zestawienie wskaźnika satysfakcji  ze zmiennymi niezależnymi</vt:lpstr>
      <vt:lpstr>Zestawienie wskaźnika satysfakcji  ze zmiennymi niezależnymi</vt:lpstr>
      <vt:lpstr>Mapa jakości usług</vt:lpstr>
      <vt:lpstr>Wiarygodność wskaźnika  “Satysfakcja Użytkowników”</vt:lpstr>
      <vt:lpstr>Korzyści z badań satysfakcji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rez</dc:creator>
  <cp:revision>214</cp:revision>
  <dcterms:created xsi:type="dcterms:W3CDTF">2011-06-07T21:25:52Z</dcterms:created>
  <dcterms:modified xsi:type="dcterms:W3CDTF">2024-09-18T18:19:06Z</dcterms:modified>
</cp:coreProperties>
</file>