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g+pELYRT/ZE2d/Xb9PWKbVR9wW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rialNarrow-regular.fntdata"/><Relationship Id="rId21" Type="http://schemas.openxmlformats.org/officeDocument/2006/relationships/slide" Target="slides/slide15.xml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ArialNarrow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381db4a27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a381db4a27_1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381db4a27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a381db4a27_1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381db4a27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a381db4a27_1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381db4a27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a381db4a27_1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381db4a27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a381db4a27_1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381db4a27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a381db4a27_1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381db4a2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a381db4a27_1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381db4a27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a381db4a27_1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381db4a27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a381db4a27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381db4a27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a381db4a27_1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a381db4a27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a381db4a27_1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381db4a2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a381db4a27_1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381db4a27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a381db4a27_1_1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381db4a27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a381db4a27_1_1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381db4a27_3_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a381db4a27_3_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2a381db4a27_3_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a381db4a27_3_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a381db4a27_3_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381db4a27_3_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a381db4a27_3_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a381db4a27_3_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a381db4a27_3_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a381db4a27_3_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381db4a27_3_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a381db4a27_3_1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2a381db4a27_3_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a381db4a27_3_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a381db4a27_3_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381db4a27_3_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a381db4a27_3_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g2a381db4a27_3_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g2a381db4a27_3_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a381db4a27_3_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a381db4a27_3_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81db4a27_3_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a381db4a27_3_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g2a381db4a27_3_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g2a381db4a27_3_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2a381db4a27_3_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2a381db4a27_3_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381db4a27_3_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2a381db4a27_3_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a381db4a27_3_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381db4a27_3_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a381db4a27_3_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2a381db4a27_3_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a381db4a27_3_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381db4a27_3_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a381db4a27_3_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g2a381db4a27_3_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5" name="Google Shape;135;g2a381db4a27_3_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g2a381db4a27_3_4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7" name="Google Shape;137;g2a381db4a27_3_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a381db4a27_3_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a381db4a27_3_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381db4a27_3_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a381db4a27_3_5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3" name="Google Shape;143;g2a381db4a27_3_5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4" name="Google Shape;144;g2a381db4a27_3_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a381db4a27_3_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a381db4a27_3_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381db4a27_3_6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a381db4a27_3_6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g2a381db4a27_3_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a381db4a27_3_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a381db4a27_3_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381db4a27_3_6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a381db4a27_3_6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" name="Google Shape;156;g2a381db4a27_3_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a381db4a27_3_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a381db4a27_3_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381db4a27_3_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a381db4a27_3_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a381db4a27_3_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a381db4a27_3_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a381db4a27_3_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3779837" y="3644900"/>
            <a:ext cx="2419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 Narrow"/>
              <a:buNone/>
            </a:pPr>
            <a:r>
              <a:rPr lang="en-US" sz="18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Grzegorz Zys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 Narrow"/>
              <a:buNone/>
            </a:pPr>
            <a:r>
              <a:rPr lang="en-US" sz="18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Książnica Podlaska im. Łukasza Górnickiego </a:t>
            </a:r>
            <a:br>
              <a:rPr lang="en-US" sz="18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w Białymstoku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 Narrow"/>
              <a:buNone/>
            </a:pPr>
            <a:r>
              <a:rPr lang="en-US" sz="18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8.12.2023</a:t>
            </a:r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827087" y="12684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WAM AFB?</a:t>
            </a:r>
            <a:endParaRPr/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5987" y="196850"/>
            <a:ext cx="13335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2a381db4a27_1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a381db4a27_1_62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36" name="Google Shape;236;g2a381db4a27_1_62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prezentacja wskaźników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7" name="Google Shape;237;g2a381db4a27_1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1550" y="2935450"/>
            <a:ext cx="2861949" cy="28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a381db4a27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a381db4a27_1_71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44" name="Google Shape;244;g2a381db4a27_1_71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analizy i sprawozdania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rzecznictwo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5" name="Google Shape;245;g2a381db4a27_1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449" y="3046550"/>
            <a:ext cx="3522851" cy="27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2a381db4a27_1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a381db4a27_1_80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52" name="Google Shape;252;g2a381db4a27_1_80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szkolenia dla bibliotek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3" name="Google Shape;253;g2a381db4a27_1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500" y="3213449"/>
            <a:ext cx="3552576" cy="25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a381db4a27_1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a381db4a27_1_88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60" name="Google Shape;260;g2a381db4a27_1_88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łączenie bibliotek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1" name="Google Shape;261;g2a381db4a27_1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225" y="3429002"/>
            <a:ext cx="3315725" cy="22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2a381db4a27_1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a381db4a27_1_96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68" name="Google Shape;268;g2a381db4a27_1_96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Badanie satysfakcji 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użytkowników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9" name="Google Shape;269;g2a381db4a27_1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399" y="2945025"/>
            <a:ext cx="2386901" cy="305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2a381db4a27_1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a381db4a27_1_144"/>
          <p:cNvSpPr txBox="1"/>
          <p:nvPr/>
        </p:nvSpPr>
        <p:spPr>
          <a:xfrm>
            <a:off x="1094787" y="3828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 co Ty zrobisz z danymi z AFBP?</a:t>
            </a:r>
            <a:endParaRPr/>
          </a:p>
        </p:txBody>
      </p:sp>
      <p:sp>
        <p:nvSpPr>
          <p:cNvPr id="276" name="Google Shape;276;g2a381db4a27_1_144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7" name="Google Shape;277;g2a381db4a27_1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237" y="1544599"/>
            <a:ext cx="4556274" cy="462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381db4a27_1_18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WAM AFBP?</a:t>
            </a:r>
            <a:endParaRPr/>
          </a:p>
        </p:txBody>
      </p:sp>
      <p:pic>
        <p:nvPicPr>
          <p:cNvPr id="171" name="Google Shape;171;g2a381db4a27_1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a381db4a27_1_18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W - wojewódzki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 - administrator 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M - merytoryczny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3" name="Google Shape;173;g2a381db4a27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125" y="1508450"/>
            <a:ext cx="2049174" cy="409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a381db4a27_1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a381db4a27_1_35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AFBP w województwie podlaskim</a:t>
            </a:r>
            <a:endParaRPr/>
          </a:p>
        </p:txBody>
      </p:sp>
      <p:sp>
        <p:nvSpPr>
          <p:cNvPr id="180" name="Google Shape;180;g2a381db4a27_1_35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Książnica Podlaska od pilotażu (2013 r.)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10 bibliotek z województwa podlaskiego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100% bibliotek od 2016 r.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2a381db4a27_1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a381db4a27_1_26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187" name="Google Shape;187;g2a381db4a27_1_26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szkolenia on-line 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8" name="Google Shape;188;g2a381db4a27_1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8375" y="3243475"/>
            <a:ext cx="4114349" cy="2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a381db4a27_1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a381db4a27_1_43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195" name="Google Shape;195;g2a381db4a27_1_43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zbieranie danych</a:t>
            </a: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6" name="Google Shape;196;g2a381db4a27_1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175" y="3429000"/>
            <a:ext cx="2830451" cy="243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a381db4a27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a381db4a27_1_104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03" name="Google Shape;203;g2a381db4a27_1_104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przypominanie o terminach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4" name="Google Shape;204;g2a381db4a27_1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549" y="3562875"/>
            <a:ext cx="2973174" cy="223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2a381db4a27_1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a381db4a27_1_52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11" name="Google Shape;211;g2a381db4a27_1_52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sprawdzanie i weryfikacja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danych 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g2a381db4a27_1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394" y="2969325"/>
            <a:ext cx="2569057" cy="287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a381db4a27_1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a381db4a27_1_119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19" name="Google Shape;219;g2a381db4a27_1_119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sprawdzanie i weryfikacja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danych - kontakt z bibliotekami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0" name="Google Shape;220;g2a381db4a27_1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598" y="2635425"/>
            <a:ext cx="1393800" cy="141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a381db4a27_1_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525" y="4355750"/>
            <a:ext cx="1729949" cy="172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2a381db4a27_1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00" y="6165850"/>
            <a:ext cx="64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a381db4a27_1_129"/>
          <p:cNvSpPr txBox="1"/>
          <p:nvPr/>
        </p:nvSpPr>
        <p:spPr>
          <a:xfrm>
            <a:off x="940337" y="116543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Po co nam AFBP czyli co robi biblioteka wojewódzka z danymi AFBP?</a:t>
            </a:r>
            <a:endParaRPr/>
          </a:p>
        </p:txBody>
      </p:sp>
      <p:sp>
        <p:nvSpPr>
          <p:cNvPr id="228" name="Google Shape;228;g2a381db4a27_1_129"/>
          <p:cNvSpPr txBox="1"/>
          <p:nvPr/>
        </p:nvSpPr>
        <p:spPr>
          <a:xfrm>
            <a:off x="940325" y="2553511"/>
            <a:ext cx="78639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 Narrow"/>
              <a:buChar char="-"/>
            </a:pPr>
            <a:r>
              <a:rPr lang="en-US" sz="3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zatwierdzenie danych</a:t>
            </a:r>
            <a:endParaRPr sz="300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9" name="Google Shape;229;g2a381db4a27_1_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275" y="2945025"/>
            <a:ext cx="2749376" cy="27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2011-06-07T21:25:52Z</dcterms:created>
  <dc:creator>rez</dc:creator>
</cp:coreProperties>
</file>