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2"/>
  </p:notesMasterIdLst>
  <p:sldIdLst>
    <p:sldId id="287" r:id="rId5"/>
    <p:sldId id="306" r:id="rId6"/>
    <p:sldId id="310" r:id="rId7"/>
    <p:sldId id="311" r:id="rId8"/>
    <p:sldId id="285" r:id="rId9"/>
    <p:sldId id="308" r:id="rId10"/>
    <p:sldId id="319" r:id="rId11"/>
    <p:sldId id="317" r:id="rId12"/>
    <p:sldId id="315" r:id="rId13"/>
    <p:sldId id="318" r:id="rId14"/>
    <p:sldId id="289" r:id="rId15"/>
    <p:sldId id="312" r:id="rId16"/>
    <p:sldId id="293" r:id="rId17"/>
    <p:sldId id="300" r:id="rId18"/>
    <p:sldId id="297" r:id="rId19"/>
    <p:sldId id="303" r:id="rId20"/>
    <p:sldId id="299" r:id="rId21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C67C94-388B-1A22-F439-6B96847B8714}" v="1" dt="2023-12-07T20:02:57.708"/>
    <p1510:client id="{268EBFD9-3AA0-C653-1183-F158494A5B49}" v="42" dt="2023-12-07T21:39:24.622"/>
    <p1510:client id="{299EFD06-F31F-42FF-904B-2E38E19484D5}" v="3187" dt="2023-12-03T19:12:56.749"/>
    <p1510:client id="{9A351B99-069E-33DB-0FC7-8E4AA7A7BDBD}" v="71" dt="2023-12-05T12:01:46.578"/>
    <p1510:client id="{EB404916-4AE0-AA65-BB49-ACE83A363813}" v="343" dt="2023-12-07T19:25:38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40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52A1E4-626B-4A19-9A81-B4738C5E127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3623177-FACE-4158-8F0F-93AD43DEFA51}">
      <dgm:prSet/>
      <dgm:spPr/>
      <dgm:t>
        <a:bodyPr/>
        <a:lstStyle/>
        <a:p>
          <a:endParaRPr lang="pl-PL" b="0" dirty="0">
            <a:solidFill>
              <a:schemeClr val="tx1"/>
            </a:solidFill>
          </a:endParaRPr>
        </a:p>
      </dgm:t>
    </dgm:pt>
    <dgm:pt modelId="{D09A63D7-C713-4E2B-BB2D-922B3977808E}" type="parTrans" cxnId="{1BF3AD5F-B4D0-4744-A846-8E1140ADA5E5}">
      <dgm:prSet/>
      <dgm:spPr/>
      <dgm:t>
        <a:bodyPr/>
        <a:lstStyle/>
        <a:p>
          <a:endParaRPr lang="pl-PL"/>
        </a:p>
      </dgm:t>
    </dgm:pt>
    <dgm:pt modelId="{2AA0CF54-6CDE-4CB5-9CE4-BFBF31192E8A}" type="sibTrans" cxnId="{1BF3AD5F-B4D0-4744-A846-8E1140ADA5E5}">
      <dgm:prSet/>
      <dgm:spPr/>
      <dgm:t>
        <a:bodyPr/>
        <a:lstStyle/>
        <a:p>
          <a:endParaRPr lang="pl-PL"/>
        </a:p>
      </dgm:t>
    </dgm:pt>
    <dgm:pt modelId="{6AB82E4D-A795-4111-98A7-FDDA81AFC228}">
      <dgm:prSet/>
      <dgm:spPr/>
      <dgm:t>
        <a:bodyPr/>
        <a:lstStyle/>
        <a:p>
          <a:endParaRPr lang="pl-PL" b="0" dirty="0">
            <a:solidFill>
              <a:schemeClr val="tx1"/>
            </a:solidFill>
          </a:endParaRPr>
        </a:p>
      </dgm:t>
    </dgm:pt>
    <dgm:pt modelId="{A03F74B2-A4B1-44B3-B02A-02B015D92D35}" type="parTrans" cxnId="{CD8A1C4E-A706-4BAF-9F9A-905986F9E475}">
      <dgm:prSet/>
      <dgm:spPr/>
      <dgm:t>
        <a:bodyPr/>
        <a:lstStyle/>
        <a:p>
          <a:endParaRPr lang="pl-PL"/>
        </a:p>
      </dgm:t>
    </dgm:pt>
    <dgm:pt modelId="{1D248571-C340-4F85-8FBA-8053B57BCAC1}" type="sibTrans" cxnId="{CD8A1C4E-A706-4BAF-9F9A-905986F9E475}">
      <dgm:prSet/>
      <dgm:spPr/>
      <dgm:t>
        <a:bodyPr/>
        <a:lstStyle/>
        <a:p>
          <a:endParaRPr lang="pl-PL"/>
        </a:p>
      </dgm:t>
    </dgm:pt>
    <dgm:pt modelId="{942D0F37-8E61-4576-BFE4-8057A0001424}">
      <dgm:prSet/>
      <dgm:spPr/>
      <dgm:t>
        <a:bodyPr/>
        <a:lstStyle/>
        <a:p>
          <a:pPr algn="l">
            <a:buNone/>
          </a:pPr>
          <a:r>
            <a:rPr lang="pl-PL" b="0" i="0" dirty="0">
              <a:solidFill>
                <a:schemeClr val="tx1"/>
              </a:solidFill>
            </a:rPr>
            <a:t>Koordynatorem AFBN, a jednocześnie partnerem wspierającym SBP w projekcie  AFB</a:t>
          </a:r>
          <a:r>
            <a:rPr lang="pl-PL" b="0" i="0" dirty="0">
              <a:solidFill>
                <a:schemeClr val="tx1"/>
              </a:solidFill>
              <a:latin typeface="Arial"/>
            </a:rPr>
            <a:t>,</a:t>
          </a:r>
          <a:r>
            <a:rPr lang="pl-PL" b="0" i="0" dirty="0">
              <a:solidFill>
                <a:schemeClr val="tx1"/>
              </a:solidFill>
            </a:rPr>
            <a:t> jest Biblioteka Uniwersytecka w Poznaniu.</a:t>
          </a:r>
          <a:endParaRPr lang="pl-PL" b="0" dirty="0">
            <a:solidFill>
              <a:schemeClr val="tx1"/>
            </a:solidFill>
          </a:endParaRPr>
        </a:p>
      </dgm:t>
    </dgm:pt>
    <dgm:pt modelId="{8B5F7D57-1B2F-42B2-B5D0-1439303F0A89}" type="parTrans" cxnId="{EECEA03C-A3FF-4BDA-B244-5CEA37EB0DD6}">
      <dgm:prSet/>
      <dgm:spPr/>
      <dgm:t>
        <a:bodyPr/>
        <a:lstStyle/>
        <a:p>
          <a:endParaRPr lang="pl-PL"/>
        </a:p>
      </dgm:t>
    </dgm:pt>
    <dgm:pt modelId="{5846FEA2-E84C-4544-BB15-0A009BD60710}" type="sibTrans" cxnId="{EECEA03C-A3FF-4BDA-B244-5CEA37EB0DD6}">
      <dgm:prSet/>
      <dgm:spPr/>
      <dgm:t>
        <a:bodyPr/>
        <a:lstStyle/>
        <a:p>
          <a:endParaRPr lang="pl-PL"/>
        </a:p>
      </dgm:t>
    </dgm:pt>
    <dgm:pt modelId="{B22D0731-CE90-4D55-813B-F7D8396D7D87}">
      <dgm:prSet/>
      <dgm:spPr/>
      <dgm:t>
        <a:bodyPr/>
        <a:lstStyle/>
        <a:p>
          <a:pPr>
            <a:buNone/>
          </a:pPr>
          <a:r>
            <a:rPr lang="pl-PL" b="0" i="0" dirty="0">
              <a:solidFill>
                <a:schemeClr val="tx1"/>
              </a:solidFill>
            </a:rPr>
            <a:t>Projekt realizowany jest od 2001 r. przez Zespół ds. Standardów dla Bibliotek Naukowych (ZSBN).</a:t>
          </a:r>
          <a:endParaRPr lang="pl-PL" b="0" dirty="0">
            <a:solidFill>
              <a:schemeClr val="tx1"/>
            </a:solidFill>
          </a:endParaRPr>
        </a:p>
      </dgm:t>
    </dgm:pt>
    <dgm:pt modelId="{D38CDFBF-1B6B-4F9E-8C1D-4602E2808FC0}" type="parTrans" cxnId="{EA05E587-3F01-4A97-A105-213B90BFE2B6}">
      <dgm:prSet/>
      <dgm:spPr/>
      <dgm:t>
        <a:bodyPr/>
        <a:lstStyle/>
        <a:p>
          <a:endParaRPr lang="pl-PL"/>
        </a:p>
      </dgm:t>
    </dgm:pt>
    <dgm:pt modelId="{79CB2054-06A5-479C-8011-E5295B7C1999}" type="sibTrans" cxnId="{EA05E587-3F01-4A97-A105-213B90BFE2B6}">
      <dgm:prSet/>
      <dgm:spPr/>
      <dgm:t>
        <a:bodyPr/>
        <a:lstStyle/>
        <a:p>
          <a:endParaRPr lang="pl-PL"/>
        </a:p>
      </dgm:t>
    </dgm:pt>
    <dgm:pt modelId="{6541A778-13E8-480B-85F3-4F9598EBA119}">
      <dgm:prSet/>
      <dgm:spPr/>
      <dgm:t>
        <a:bodyPr/>
        <a:lstStyle/>
        <a:p>
          <a:pPr>
            <a:buNone/>
          </a:pPr>
          <a:r>
            <a:rPr lang="pl-PL" b="0" i="0" dirty="0">
              <a:solidFill>
                <a:schemeClr val="tx1"/>
              </a:solidFill>
            </a:rPr>
            <a:t>Dane w projekcie AFBN są gromadzone od 2002 r. W aktualnie używanej bazie danych archiwum sięga 2013 r.</a:t>
          </a:r>
          <a:endParaRPr lang="pl-PL" b="0" dirty="0">
            <a:solidFill>
              <a:schemeClr val="tx1"/>
            </a:solidFill>
          </a:endParaRPr>
        </a:p>
      </dgm:t>
    </dgm:pt>
    <dgm:pt modelId="{433E6C0D-56A0-4701-960A-AEC8BC9046D8}" type="parTrans" cxnId="{537AA51C-EF75-4582-BDD4-AD7E729552D9}">
      <dgm:prSet/>
      <dgm:spPr/>
      <dgm:t>
        <a:bodyPr/>
        <a:lstStyle/>
        <a:p>
          <a:endParaRPr lang="pl-PL"/>
        </a:p>
      </dgm:t>
    </dgm:pt>
    <dgm:pt modelId="{CF9E990C-D55C-4A10-A9B0-DF07FB92BC10}" type="sibTrans" cxnId="{537AA51C-EF75-4582-BDD4-AD7E729552D9}">
      <dgm:prSet/>
      <dgm:spPr/>
      <dgm:t>
        <a:bodyPr/>
        <a:lstStyle/>
        <a:p>
          <a:endParaRPr lang="pl-PL"/>
        </a:p>
      </dgm:t>
    </dgm:pt>
    <dgm:pt modelId="{956AC017-2C16-4D11-A361-A6B0AD06EFA8}">
      <dgm:prSet/>
      <dgm:spPr/>
      <dgm:t>
        <a:bodyPr/>
        <a:lstStyle/>
        <a:p>
          <a:pPr algn="l">
            <a:buNone/>
          </a:pPr>
          <a:endParaRPr lang="pl-PL" b="0" dirty="0">
            <a:solidFill>
              <a:schemeClr val="tx1"/>
            </a:solidFill>
          </a:endParaRPr>
        </a:p>
      </dgm:t>
    </dgm:pt>
    <dgm:pt modelId="{C6CF4602-3DBD-4BC7-BCBA-1B177A9CCCDD}" type="parTrans" cxnId="{7B89C9BA-B4D1-4E15-B673-BFD6BC059082}">
      <dgm:prSet/>
      <dgm:spPr/>
      <dgm:t>
        <a:bodyPr/>
        <a:lstStyle/>
        <a:p>
          <a:endParaRPr lang="pl-PL"/>
        </a:p>
      </dgm:t>
    </dgm:pt>
    <dgm:pt modelId="{E42FCFF4-340A-4218-A612-5C7B0220D9EE}" type="sibTrans" cxnId="{7B89C9BA-B4D1-4E15-B673-BFD6BC059082}">
      <dgm:prSet/>
      <dgm:spPr/>
      <dgm:t>
        <a:bodyPr/>
        <a:lstStyle/>
        <a:p>
          <a:endParaRPr lang="pl-PL"/>
        </a:p>
      </dgm:t>
    </dgm:pt>
    <dgm:pt modelId="{6ADF65F5-063F-4A93-AAA4-2CAD5A40158B}">
      <dgm:prSet/>
      <dgm:spPr/>
      <dgm:t>
        <a:bodyPr/>
        <a:lstStyle/>
        <a:p>
          <a:endParaRPr lang="pl-PL" b="0" dirty="0">
            <a:solidFill>
              <a:schemeClr val="tx1"/>
            </a:solidFill>
          </a:endParaRPr>
        </a:p>
      </dgm:t>
    </dgm:pt>
    <dgm:pt modelId="{BAAB4048-63A2-4F3A-803E-C2EC10E29201}" type="sibTrans" cxnId="{D35DDA80-C8D0-4800-9668-35B415F4691B}">
      <dgm:prSet/>
      <dgm:spPr/>
      <dgm:t>
        <a:bodyPr/>
        <a:lstStyle/>
        <a:p>
          <a:endParaRPr lang="pl-PL"/>
        </a:p>
      </dgm:t>
    </dgm:pt>
    <dgm:pt modelId="{CB331B0C-172F-4291-AEC3-789363455979}" type="parTrans" cxnId="{D35DDA80-C8D0-4800-9668-35B415F4691B}">
      <dgm:prSet/>
      <dgm:spPr/>
      <dgm:t>
        <a:bodyPr/>
        <a:lstStyle/>
        <a:p>
          <a:endParaRPr lang="pl-PL"/>
        </a:p>
      </dgm:t>
    </dgm:pt>
    <dgm:pt modelId="{4E6F11A4-CCA5-4E23-A98C-BEA4CA9C519A}">
      <dgm:prSet/>
      <dgm:spPr/>
      <dgm:t>
        <a:bodyPr/>
        <a:lstStyle/>
        <a:p>
          <a:pPr rtl="0">
            <a:buNone/>
          </a:pPr>
          <a:r>
            <a:rPr lang="pl-PL" b="0" i="0" dirty="0">
              <a:solidFill>
                <a:schemeClr val="tx1"/>
              </a:solidFill>
            </a:rPr>
            <a:t>Prace ZSBN zostały wpisane </a:t>
          </a:r>
          <a:r>
            <a:rPr lang="pl-PL" b="0" i="0" dirty="0">
              <a:solidFill>
                <a:schemeClr val="tx1"/>
              </a:solidFill>
              <a:latin typeface="Arial"/>
            </a:rPr>
            <a:t>do zadań</a:t>
          </a:r>
          <a:r>
            <a:rPr lang="pl-PL" b="0" i="0" dirty="0">
              <a:solidFill>
                <a:schemeClr val="tx1"/>
              </a:solidFill>
            </a:rPr>
            <a:t> Konferencji Dyrektorów Bibliotek Akademickich Szkół Polskich (KDBASP).</a:t>
          </a:r>
          <a:endParaRPr lang="pl-PL" b="0" dirty="0">
            <a:solidFill>
              <a:schemeClr val="tx1"/>
            </a:solidFill>
            <a:latin typeface="Arial"/>
          </a:endParaRPr>
        </a:p>
      </dgm:t>
    </dgm:pt>
    <dgm:pt modelId="{F08F2736-B307-4D78-92B4-F68F60FAE54A}" type="parTrans" cxnId="{51C5CC7A-062E-4F4A-8546-C6C3D9DEE970}">
      <dgm:prSet/>
      <dgm:spPr/>
      <dgm:t>
        <a:bodyPr/>
        <a:lstStyle/>
        <a:p>
          <a:endParaRPr lang="pl-PL"/>
        </a:p>
      </dgm:t>
    </dgm:pt>
    <dgm:pt modelId="{06BB0302-642B-4693-92F1-1606DC24A565}" type="sibTrans" cxnId="{51C5CC7A-062E-4F4A-8546-C6C3D9DEE970}">
      <dgm:prSet/>
      <dgm:spPr/>
      <dgm:t>
        <a:bodyPr/>
        <a:lstStyle/>
        <a:p>
          <a:endParaRPr lang="pl-PL"/>
        </a:p>
      </dgm:t>
    </dgm:pt>
    <dgm:pt modelId="{782ABF70-5E77-43B0-AFAC-64A6A9A80FD4}">
      <dgm:prSet/>
      <dgm:spPr/>
      <dgm:t>
        <a:bodyPr/>
        <a:lstStyle/>
        <a:p>
          <a:pPr>
            <a:buNone/>
          </a:pPr>
          <a:r>
            <a:rPr lang="pl-PL" b="0" i="0" dirty="0">
              <a:solidFill>
                <a:schemeClr val="tx1"/>
              </a:solidFill>
            </a:rPr>
            <a:t>Bazą Wiedzy projektu AFBN, zarówno danych, jak materiałów i opracowań, jest strona internetowa </a:t>
          </a:r>
          <a:r>
            <a:rPr lang="pl-PL" b="1" i="0" dirty="0">
              <a:solidFill>
                <a:schemeClr val="tx1"/>
              </a:solidFill>
            </a:rPr>
            <a:t>https://afb.sbp.pl/afbn/.</a:t>
          </a:r>
          <a:endParaRPr lang="pl-PL" b="0" dirty="0">
            <a:solidFill>
              <a:schemeClr val="tx1"/>
            </a:solidFill>
            <a:latin typeface="Arial"/>
          </a:endParaRPr>
        </a:p>
      </dgm:t>
    </dgm:pt>
    <dgm:pt modelId="{B4A6D4B0-05F3-40EC-BCDC-E109E420D605}" type="parTrans" cxnId="{59343553-3775-4C0B-A924-4D25C22CB70D}">
      <dgm:prSet/>
      <dgm:spPr/>
      <dgm:t>
        <a:bodyPr/>
        <a:lstStyle/>
        <a:p>
          <a:endParaRPr lang="pl-PL"/>
        </a:p>
      </dgm:t>
    </dgm:pt>
    <dgm:pt modelId="{195F39F6-FB60-4AF9-9484-A137402741B3}" type="sibTrans" cxnId="{59343553-3775-4C0B-A924-4D25C22CB70D}">
      <dgm:prSet/>
      <dgm:spPr/>
      <dgm:t>
        <a:bodyPr/>
        <a:lstStyle/>
        <a:p>
          <a:endParaRPr lang="pl-PL"/>
        </a:p>
      </dgm:t>
    </dgm:pt>
    <dgm:pt modelId="{2AE4F38E-3EC1-44B7-ABDF-2FEF41EDE105}">
      <dgm:prSet/>
      <dgm:spPr/>
      <dgm:t>
        <a:bodyPr/>
        <a:lstStyle/>
        <a:p>
          <a:pPr rtl="0">
            <a:buNone/>
          </a:pPr>
          <a:endParaRPr lang="pl-PL" b="0" dirty="0">
            <a:solidFill>
              <a:schemeClr val="tx1"/>
            </a:solidFill>
            <a:latin typeface="Arial"/>
          </a:endParaRPr>
        </a:p>
      </dgm:t>
    </dgm:pt>
    <dgm:pt modelId="{E545204F-252F-45A7-85B5-FCBBC499234E}" type="parTrans" cxnId="{25CB6759-DDCB-42B8-875C-E2519529509D}">
      <dgm:prSet/>
      <dgm:spPr/>
      <dgm:t>
        <a:bodyPr/>
        <a:lstStyle/>
        <a:p>
          <a:endParaRPr lang="pl-PL"/>
        </a:p>
      </dgm:t>
    </dgm:pt>
    <dgm:pt modelId="{66E11A7B-34A3-4E82-9F84-68F67F2CBEA2}" type="sibTrans" cxnId="{25CB6759-DDCB-42B8-875C-E2519529509D}">
      <dgm:prSet/>
      <dgm:spPr/>
      <dgm:t>
        <a:bodyPr/>
        <a:lstStyle/>
        <a:p>
          <a:endParaRPr lang="pl-PL"/>
        </a:p>
      </dgm:t>
    </dgm:pt>
    <dgm:pt modelId="{5D637EA7-381B-482F-92E9-003C7293BF9F}" type="pres">
      <dgm:prSet presAssocID="{5152A1E4-626B-4A19-9A81-B4738C5E127A}" presName="linearFlow" presStyleCnt="0">
        <dgm:presLayoutVars>
          <dgm:dir/>
          <dgm:animLvl val="lvl"/>
          <dgm:resizeHandles val="exact"/>
        </dgm:presLayoutVars>
      </dgm:prSet>
      <dgm:spPr/>
    </dgm:pt>
    <dgm:pt modelId="{7AB5915F-D0AC-4FD3-8213-88462576063D}" type="pres">
      <dgm:prSet presAssocID="{6ADF65F5-063F-4A93-AAA4-2CAD5A40158B}" presName="composite" presStyleCnt="0"/>
      <dgm:spPr/>
    </dgm:pt>
    <dgm:pt modelId="{BC450E80-07FA-4B3E-947E-AA1226941E0B}" type="pres">
      <dgm:prSet presAssocID="{6ADF65F5-063F-4A93-AAA4-2CAD5A40158B}" presName="parentText" presStyleLbl="alignNode1" presStyleIdx="0" presStyleCnt="5" custLinFactNeighborX="-97749" custLinFactNeighborY="-6532">
        <dgm:presLayoutVars>
          <dgm:chMax val="1"/>
          <dgm:bulletEnabled val="1"/>
        </dgm:presLayoutVars>
      </dgm:prSet>
      <dgm:spPr/>
    </dgm:pt>
    <dgm:pt modelId="{12B3B282-9D87-4EA9-A29D-7FA18C7B16D4}" type="pres">
      <dgm:prSet presAssocID="{6ADF65F5-063F-4A93-AAA4-2CAD5A40158B}" presName="descendantText" presStyleLbl="alignAcc1" presStyleIdx="0" presStyleCnt="5">
        <dgm:presLayoutVars>
          <dgm:bulletEnabled val="1"/>
        </dgm:presLayoutVars>
      </dgm:prSet>
      <dgm:spPr/>
    </dgm:pt>
    <dgm:pt modelId="{91C4D1F8-C95C-4EA3-BD97-2298BEA49351}" type="pres">
      <dgm:prSet presAssocID="{BAAB4048-63A2-4F3A-803E-C2EC10E29201}" presName="sp" presStyleCnt="0"/>
      <dgm:spPr/>
    </dgm:pt>
    <dgm:pt modelId="{D893A1BE-F964-4B35-85D8-ED9FF2F488D3}" type="pres">
      <dgm:prSet presAssocID="{23623177-FACE-4158-8F0F-93AD43DEFA51}" presName="composite" presStyleCnt="0"/>
      <dgm:spPr/>
    </dgm:pt>
    <dgm:pt modelId="{DF8ED5EC-B451-4FAB-9E7F-9772DE04CEB3}" type="pres">
      <dgm:prSet presAssocID="{23623177-FACE-4158-8F0F-93AD43DEFA51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419443AD-73E5-4AAA-9888-AE8BB2255E65}" type="pres">
      <dgm:prSet presAssocID="{23623177-FACE-4158-8F0F-93AD43DEFA51}" presName="descendantText" presStyleLbl="alignAcc1" presStyleIdx="1" presStyleCnt="5">
        <dgm:presLayoutVars>
          <dgm:bulletEnabled val="1"/>
        </dgm:presLayoutVars>
      </dgm:prSet>
      <dgm:spPr/>
    </dgm:pt>
    <dgm:pt modelId="{96964E4C-DD85-456F-A9A3-D68F6953096F}" type="pres">
      <dgm:prSet presAssocID="{2AA0CF54-6CDE-4CB5-9CE4-BFBF31192E8A}" presName="sp" presStyleCnt="0"/>
      <dgm:spPr/>
    </dgm:pt>
    <dgm:pt modelId="{19090566-9E80-467E-B6AD-28DBE8461265}" type="pres">
      <dgm:prSet presAssocID="{6AB82E4D-A795-4111-98A7-FDDA81AFC228}" presName="composite" presStyleCnt="0"/>
      <dgm:spPr/>
    </dgm:pt>
    <dgm:pt modelId="{E3A827FA-6630-4B7B-9E2C-E2C4AA113525}" type="pres">
      <dgm:prSet presAssocID="{6AB82E4D-A795-4111-98A7-FDDA81AFC228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7837C0A3-E223-41E7-B44F-1153C50F3408}" type="pres">
      <dgm:prSet presAssocID="{6AB82E4D-A795-4111-98A7-FDDA81AFC228}" presName="descendantText" presStyleLbl="alignAcc1" presStyleIdx="2" presStyleCnt="5">
        <dgm:presLayoutVars>
          <dgm:bulletEnabled val="1"/>
        </dgm:presLayoutVars>
      </dgm:prSet>
      <dgm:spPr/>
    </dgm:pt>
    <dgm:pt modelId="{A9C7A2A7-ADF7-4B4F-8DDD-7755A3783149}" type="pres">
      <dgm:prSet presAssocID="{1D248571-C340-4F85-8FBA-8053B57BCAC1}" presName="sp" presStyleCnt="0"/>
      <dgm:spPr/>
    </dgm:pt>
    <dgm:pt modelId="{8AE154AF-6413-4EBD-9DC6-BE800CF0C8E6}" type="pres">
      <dgm:prSet presAssocID="{956AC017-2C16-4D11-A361-A6B0AD06EFA8}" presName="composite" presStyleCnt="0"/>
      <dgm:spPr/>
    </dgm:pt>
    <dgm:pt modelId="{6F8D6C30-AFF4-4112-8299-096DA4158D36}" type="pres">
      <dgm:prSet presAssocID="{956AC017-2C16-4D11-A361-A6B0AD06EFA8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6F71BC5F-A206-4887-8DB4-C78F81C96045}" type="pres">
      <dgm:prSet presAssocID="{956AC017-2C16-4D11-A361-A6B0AD06EFA8}" presName="descendantText" presStyleLbl="alignAcc1" presStyleIdx="3" presStyleCnt="5">
        <dgm:presLayoutVars>
          <dgm:bulletEnabled val="1"/>
        </dgm:presLayoutVars>
      </dgm:prSet>
      <dgm:spPr/>
    </dgm:pt>
    <dgm:pt modelId="{90AF471C-F29B-429A-A46E-3AC64B81C7F1}" type="pres">
      <dgm:prSet presAssocID="{E42FCFF4-340A-4218-A612-5C7B0220D9EE}" presName="sp" presStyleCnt="0"/>
      <dgm:spPr/>
    </dgm:pt>
    <dgm:pt modelId="{BB34215B-ADA1-44E1-9329-55F309BC8E2F}" type="pres">
      <dgm:prSet presAssocID="{2AE4F38E-3EC1-44B7-ABDF-2FEF41EDE105}" presName="composite" presStyleCnt="0"/>
      <dgm:spPr/>
    </dgm:pt>
    <dgm:pt modelId="{891A41D3-CC4B-477E-9D75-793E4F31D6F0}" type="pres">
      <dgm:prSet presAssocID="{2AE4F38E-3EC1-44B7-ABDF-2FEF41EDE105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D8C1E47B-ECED-4FB3-B425-9C4D6FBBFF76}" type="pres">
      <dgm:prSet presAssocID="{2AE4F38E-3EC1-44B7-ABDF-2FEF41EDE105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CDF1CF13-F755-4C4C-AE2D-F0F491873138}" type="presOf" srcId="{6541A778-13E8-480B-85F3-4F9598EBA119}" destId="{7837C0A3-E223-41E7-B44F-1153C50F3408}" srcOrd="0" destOrd="0" presId="urn:microsoft.com/office/officeart/2005/8/layout/chevron2"/>
    <dgm:cxn modelId="{537AA51C-EF75-4582-BDD4-AD7E729552D9}" srcId="{6AB82E4D-A795-4111-98A7-FDDA81AFC228}" destId="{6541A778-13E8-480B-85F3-4F9598EBA119}" srcOrd="0" destOrd="0" parTransId="{433E6C0D-56A0-4701-960A-AEC8BC9046D8}" sibTransId="{CF9E990C-D55C-4A10-A9B0-DF07FB92BC10}"/>
    <dgm:cxn modelId="{9B88F932-25B4-464B-BF00-66117009F37C}" type="presOf" srcId="{23623177-FACE-4158-8F0F-93AD43DEFA51}" destId="{DF8ED5EC-B451-4FAB-9E7F-9772DE04CEB3}" srcOrd="0" destOrd="0" presId="urn:microsoft.com/office/officeart/2005/8/layout/chevron2"/>
    <dgm:cxn modelId="{31F32B33-E852-47C5-922A-488BB3AB9C75}" type="presOf" srcId="{6AB82E4D-A795-4111-98A7-FDDA81AFC228}" destId="{E3A827FA-6630-4B7B-9E2C-E2C4AA113525}" srcOrd="0" destOrd="0" presId="urn:microsoft.com/office/officeart/2005/8/layout/chevron2"/>
    <dgm:cxn modelId="{EECEA03C-A3FF-4BDA-B244-5CEA37EB0DD6}" srcId="{6ADF65F5-063F-4A93-AAA4-2CAD5A40158B}" destId="{942D0F37-8E61-4576-BFE4-8057A0001424}" srcOrd="0" destOrd="0" parTransId="{8B5F7D57-1B2F-42B2-B5D0-1439303F0A89}" sibTransId="{5846FEA2-E84C-4544-BB15-0A009BD60710}"/>
    <dgm:cxn modelId="{8281E13C-7532-4D02-8364-9CE779ACB229}" type="presOf" srcId="{782ABF70-5E77-43B0-AFAC-64A6A9A80FD4}" destId="{D8C1E47B-ECED-4FB3-B425-9C4D6FBBFF76}" srcOrd="0" destOrd="0" presId="urn:microsoft.com/office/officeart/2005/8/layout/chevron2"/>
    <dgm:cxn modelId="{E3CFB13E-84E6-4BC8-ABF4-0CFD729891FD}" type="presOf" srcId="{942D0F37-8E61-4576-BFE4-8057A0001424}" destId="{12B3B282-9D87-4EA9-A29D-7FA18C7B16D4}" srcOrd="0" destOrd="0" presId="urn:microsoft.com/office/officeart/2005/8/layout/chevron2"/>
    <dgm:cxn modelId="{AFD49B3F-BA02-402A-89D4-DF6847CD5E68}" type="presOf" srcId="{B22D0731-CE90-4D55-813B-F7D8396D7D87}" destId="{419443AD-73E5-4AAA-9888-AE8BB2255E65}" srcOrd="0" destOrd="0" presId="urn:microsoft.com/office/officeart/2005/8/layout/chevron2"/>
    <dgm:cxn modelId="{1BF3AD5F-B4D0-4744-A846-8E1140ADA5E5}" srcId="{5152A1E4-626B-4A19-9A81-B4738C5E127A}" destId="{23623177-FACE-4158-8F0F-93AD43DEFA51}" srcOrd="1" destOrd="0" parTransId="{D09A63D7-C713-4E2B-BB2D-922B3977808E}" sibTransId="{2AA0CF54-6CDE-4CB5-9CE4-BFBF31192E8A}"/>
    <dgm:cxn modelId="{CD8A1C4E-A706-4BAF-9F9A-905986F9E475}" srcId="{5152A1E4-626B-4A19-9A81-B4738C5E127A}" destId="{6AB82E4D-A795-4111-98A7-FDDA81AFC228}" srcOrd="2" destOrd="0" parTransId="{A03F74B2-A4B1-44B3-B02A-02B015D92D35}" sibTransId="{1D248571-C340-4F85-8FBA-8053B57BCAC1}"/>
    <dgm:cxn modelId="{59343553-3775-4C0B-A924-4D25C22CB70D}" srcId="{2AE4F38E-3EC1-44B7-ABDF-2FEF41EDE105}" destId="{782ABF70-5E77-43B0-AFAC-64A6A9A80FD4}" srcOrd="0" destOrd="0" parTransId="{B4A6D4B0-05F3-40EC-BCDC-E109E420D605}" sibTransId="{195F39F6-FB60-4AF9-9484-A137402741B3}"/>
    <dgm:cxn modelId="{D358EA75-AF32-4D9C-AA8B-592219405D6B}" type="presOf" srcId="{4E6F11A4-CCA5-4E23-A98C-BEA4CA9C519A}" destId="{6F71BC5F-A206-4887-8DB4-C78F81C96045}" srcOrd="0" destOrd="0" presId="urn:microsoft.com/office/officeart/2005/8/layout/chevron2"/>
    <dgm:cxn modelId="{25CB6759-DDCB-42B8-875C-E2519529509D}" srcId="{5152A1E4-626B-4A19-9A81-B4738C5E127A}" destId="{2AE4F38E-3EC1-44B7-ABDF-2FEF41EDE105}" srcOrd="4" destOrd="0" parTransId="{E545204F-252F-45A7-85B5-FCBBC499234E}" sibTransId="{66E11A7B-34A3-4E82-9F84-68F67F2CBEA2}"/>
    <dgm:cxn modelId="{51C5CC7A-062E-4F4A-8546-C6C3D9DEE970}" srcId="{956AC017-2C16-4D11-A361-A6B0AD06EFA8}" destId="{4E6F11A4-CCA5-4E23-A98C-BEA4CA9C519A}" srcOrd="0" destOrd="0" parTransId="{F08F2736-B307-4D78-92B4-F68F60FAE54A}" sibTransId="{06BB0302-642B-4693-92F1-1606DC24A565}"/>
    <dgm:cxn modelId="{D35DDA80-C8D0-4800-9668-35B415F4691B}" srcId="{5152A1E4-626B-4A19-9A81-B4738C5E127A}" destId="{6ADF65F5-063F-4A93-AAA4-2CAD5A40158B}" srcOrd="0" destOrd="0" parTransId="{CB331B0C-172F-4291-AEC3-789363455979}" sibTransId="{BAAB4048-63A2-4F3A-803E-C2EC10E29201}"/>
    <dgm:cxn modelId="{EA05E587-3F01-4A97-A105-213B90BFE2B6}" srcId="{23623177-FACE-4158-8F0F-93AD43DEFA51}" destId="{B22D0731-CE90-4D55-813B-F7D8396D7D87}" srcOrd="0" destOrd="0" parTransId="{D38CDFBF-1B6B-4F9E-8C1D-4602E2808FC0}" sibTransId="{79CB2054-06A5-479C-8011-E5295B7C1999}"/>
    <dgm:cxn modelId="{394CE9B7-4977-42E6-99F8-30E656F1206C}" type="presOf" srcId="{5152A1E4-626B-4A19-9A81-B4738C5E127A}" destId="{5D637EA7-381B-482F-92E9-003C7293BF9F}" srcOrd="0" destOrd="0" presId="urn:microsoft.com/office/officeart/2005/8/layout/chevron2"/>
    <dgm:cxn modelId="{7B89C9BA-B4D1-4E15-B673-BFD6BC059082}" srcId="{5152A1E4-626B-4A19-9A81-B4738C5E127A}" destId="{956AC017-2C16-4D11-A361-A6B0AD06EFA8}" srcOrd="3" destOrd="0" parTransId="{C6CF4602-3DBD-4BC7-BCBA-1B177A9CCCDD}" sibTransId="{E42FCFF4-340A-4218-A612-5C7B0220D9EE}"/>
    <dgm:cxn modelId="{9274F3CB-5F59-4617-96CA-50E6516A25FD}" type="presOf" srcId="{6ADF65F5-063F-4A93-AAA4-2CAD5A40158B}" destId="{BC450E80-07FA-4B3E-947E-AA1226941E0B}" srcOrd="0" destOrd="0" presId="urn:microsoft.com/office/officeart/2005/8/layout/chevron2"/>
    <dgm:cxn modelId="{69FF75CE-CA78-40C5-A4E4-8479FA2A8294}" type="presOf" srcId="{956AC017-2C16-4D11-A361-A6B0AD06EFA8}" destId="{6F8D6C30-AFF4-4112-8299-096DA4158D36}" srcOrd="0" destOrd="0" presId="urn:microsoft.com/office/officeart/2005/8/layout/chevron2"/>
    <dgm:cxn modelId="{77652FDD-54B0-4CF1-9592-65935DBCC576}" type="presOf" srcId="{2AE4F38E-3EC1-44B7-ABDF-2FEF41EDE105}" destId="{891A41D3-CC4B-477E-9D75-793E4F31D6F0}" srcOrd="0" destOrd="0" presId="urn:microsoft.com/office/officeart/2005/8/layout/chevron2"/>
    <dgm:cxn modelId="{D5D3DA34-20AB-4BE1-8986-6A79C16B170D}" type="presParOf" srcId="{5D637EA7-381B-482F-92E9-003C7293BF9F}" destId="{7AB5915F-D0AC-4FD3-8213-88462576063D}" srcOrd="0" destOrd="0" presId="urn:microsoft.com/office/officeart/2005/8/layout/chevron2"/>
    <dgm:cxn modelId="{D45683F9-2E9B-4041-AAA8-AF361D21C290}" type="presParOf" srcId="{7AB5915F-D0AC-4FD3-8213-88462576063D}" destId="{BC450E80-07FA-4B3E-947E-AA1226941E0B}" srcOrd="0" destOrd="0" presId="urn:microsoft.com/office/officeart/2005/8/layout/chevron2"/>
    <dgm:cxn modelId="{EA7CAC9D-4AB8-4D90-9F12-C6B08E7E1942}" type="presParOf" srcId="{7AB5915F-D0AC-4FD3-8213-88462576063D}" destId="{12B3B282-9D87-4EA9-A29D-7FA18C7B16D4}" srcOrd="1" destOrd="0" presId="urn:microsoft.com/office/officeart/2005/8/layout/chevron2"/>
    <dgm:cxn modelId="{D8D62491-15C2-4DE8-A0D5-A8B1F2D397F5}" type="presParOf" srcId="{5D637EA7-381B-482F-92E9-003C7293BF9F}" destId="{91C4D1F8-C95C-4EA3-BD97-2298BEA49351}" srcOrd="1" destOrd="0" presId="urn:microsoft.com/office/officeart/2005/8/layout/chevron2"/>
    <dgm:cxn modelId="{19AAA541-DFB8-4E38-8243-B4E277FAE7F2}" type="presParOf" srcId="{5D637EA7-381B-482F-92E9-003C7293BF9F}" destId="{D893A1BE-F964-4B35-85D8-ED9FF2F488D3}" srcOrd="2" destOrd="0" presId="urn:microsoft.com/office/officeart/2005/8/layout/chevron2"/>
    <dgm:cxn modelId="{E2B73DCB-C1DD-493C-B3BD-23554BE08CA5}" type="presParOf" srcId="{D893A1BE-F964-4B35-85D8-ED9FF2F488D3}" destId="{DF8ED5EC-B451-4FAB-9E7F-9772DE04CEB3}" srcOrd="0" destOrd="0" presId="urn:microsoft.com/office/officeart/2005/8/layout/chevron2"/>
    <dgm:cxn modelId="{F7FB5A8C-EB43-4C4B-9E3E-E2361390EFBE}" type="presParOf" srcId="{D893A1BE-F964-4B35-85D8-ED9FF2F488D3}" destId="{419443AD-73E5-4AAA-9888-AE8BB2255E65}" srcOrd="1" destOrd="0" presId="urn:microsoft.com/office/officeart/2005/8/layout/chevron2"/>
    <dgm:cxn modelId="{A51F0FBD-73FB-4B7D-94C5-7F418DA0E204}" type="presParOf" srcId="{5D637EA7-381B-482F-92E9-003C7293BF9F}" destId="{96964E4C-DD85-456F-A9A3-D68F6953096F}" srcOrd="3" destOrd="0" presId="urn:microsoft.com/office/officeart/2005/8/layout/chevron2"/>
    <dgm:cxn modelId="{B48761E7-9935-4AD4-B277-73C0119DFB7E}" type="presParOf" srcId="{5D637EA7-381B-482F-92E9-003C7293BF9F}" destId="{19090566-9E80-467E-B6AD-28DBE8461265}" srcOrd="4" destOrd="0" presId="urn:microsoft.com/office/officeart/2005/8/layout/chevron2"/>
    <dgm:cxn modelId="{218C0527-6031-4D0A-B0C5-811C7A5E1F8F}" type="presParOf" srcId="{19090566-9E80-467E-B6AD-28DBE8461265}" destId="{E3A827FA-6630-4B7B-9E2C-E2C4AA113525}" srcOrd="0" destOrd="0" presId="urn:microsoft.com/office/officeart/2005/8/layout/chevron2"/>
    <dgm:cxn modelId="{CD035252-6250-4647-B796-32AB137E1D0C}" type="presParOf" srcId="{19090566-9E80-467E-B6AD-28DBE8461265}" destId="{7837C0A3-E223-41E7-B44F-1153C50F3408}" srcOrd="1" destOrd="0" presId="urn:microsoft.com/office/officeart/2005/8/layout/chevron2"/>
    <dgm:cxn modelId="{3728BEAC-98D7-414D-AA6C-0006881A192B}" type="presParOf" srcId="{5D637EA7-381B-482F-92E9-003C7293BF9F}" destId="{A9C7A2A7-ADF7-4B4F-8DDD-7755A3783149}" srcOrd="5" destOrd="0" presId="urn:microsoft.com/office/officeart/2005/8/layout/chevron2"/>
    <dgm:cxn modelId="{7F6A774E-A828-426B-97A2-D400F31EF5E8}" type="presParOf" srcId="{5D637EA7-381B-482F-92E9-003C7293BF9F}" destId="{8AE154AF-6413-4EBD-9DC6-BE800CF0C8E6}" srcOrd="6" destOrd="0" presId="urn:microsoft.com/office/officeart/2005/8/layout/chevron2"/>
    <dgm:cxn modelId="{E03CB970-EA92-46CF-A238-B216BB4222C0}" type="presParOf" srcId="{8AE154AF-6413-4EBD-9DC6-BE800CF0C8E6}" destId="{6F8D6C30-AFF4-4112-8299-096DA4158D36}" srcOrd="0" destOrd="0" presId="urn:microsoft.com/office/officeart/2005/8/layout/chevron2"/>
    <dgm:cxn modelId="{087979CE-A545-40CE-B068-F1F847D97A51}" type="presParOf" srcId="{8AE154AF-6413-4EBD-9DC6-BE800CF0C8E6}" destId="{6F71BC5F-A206-4887-8DB4-C78F81C96045}" srcOrd="1" destOrd="0" presId="urn:microsoft.com/office/officeart/2005/8/layout/chevron2"/>
    <dgm:cxn modelId="{60B7CB85-830C-443F-88A9-15E2B6072322}" type="presParOf" srcId="{5D637EA7-381B-482F-92E9-003C7293BF9F}" destId="{90AF471C-F29B-429A-A46E-3AC64B81C7F1}" srcOrd="7" destOrd="0" presId="urn:microsoft.com/office/officeart/2005/8/layout/chevron2"/>
    <dgm:cxn modelId="{7665DC42-E61A-499B-9B3A-F44D7E1052C2}" type="presParOf" srcId="{5D637EA7-381B-482F-92E9-003C7293BF9F}" destId="{BB34215B-ADA1-44E1-9329-55F309BC8E2F}" srcOrd="8" destOrd="0" presId="urn:microsoft.com/office/officeart/2005/8/layout/chevron2"/>
    <dgm:cxn modelId="{28816A40-75FA-4F5A-8DAC-05B8EB6B3BE2}" type="presParOf" srcId="{BB34215B-ADA1-44E1-9329-55F309BC8E2F}" destId="{891A41D3-CC4B-477E-9D75-793E4F31D6F0}" srcOrd="0" destOrd="0" presId="urn:microsoft.com/office/officeart/2005/8/layout/chevron2"/>
    <dgm:cxn modelId="{7ABC200B-0524-4FB1-AE60-6D794EF24B0A}" type="presParOf" srcId="{BB34215B-ADA1-44E1-9329-55F309BC8E2F}" destId="{D8C1E47B-ECED-4FB3-B425-9C4D6FBBFF7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152A1E4-626B-4A19-9A81-B4738C5E127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B82E4D-A795-4111-98A7-FDDA81AFC228}">
      <dgm:prSet/>
      <dgm:spPr/>
      <dgm:t>
        <a:bodyPr/>
        <a:lstStyle/>
        <a:p>
          <a:endParaRPr lang="pl-PL" dirty="0"/>
        </a:p>
      </dgm:t>
    </dgm:pt>
    <dgm:pt modelId="{A03F74B2-A4B1-44B3-B02A-02B015D92D35}" type="parTrans" cxnId="{CD8A1C4E-A706-4BAF-9F9A-905986F9E475}">
      <dgm:prSet/>
      <dgm:spPr/>
      <dgm:t>
        <a:bodyPr/>
        <a:lstStyle/>
        <a:p>
          <a:endParaRPr lang="pl-PL"/>
        </a:p>
      </dgm:t>
    </dgm:pt>
    <dgm:pt modelId="{1D248571-C340-4F85-8FBA-8053B57BCAC1}" type="sibTrans" cxnId="{CD8A1C4E-A706-4BAF-9F9A-905986F9E475}">
      <dgm:prSet/>
      <dgm:spPr/>
      <dgm:t>
        <a:bodyPr/>
        <a:lstStyle/>
        <a:p>
          <a:endParaRPr lang="pl-PL"/>
        </a:p>
      </dgm:t>
    </dgm:pt>
    <dgm:pt modelId="{942D0F37-8E61-4576-BFE4-8057A0001424}">
      <dgm:prSet/>
      <dgm:spPr/>
      <dgm:t>
        <a:bodyPr/>
        <a:lstStyle/>
        <a:p>
          <a:pPr algn="just">
            <a:buNone/>
          </a:pPr>
          <a:r>
            <a:rPr lang="pl-PL" dirty="0"/>
            <a:t>AFBN jest obok Konferencji Dyrektorów Bibliotek Akademickich Szkół Polskich (KDBASP) główną formą współpracy bibliotek naukowych w tworzeniu wspólnych wytycznych i ram dla funkcjonowania biblioteki. Jest to też jedna z form tworzenia znającej siebie i swoje potrzeby wspólnoty polskich bibliotek naukowych.</a:t>
          </a:r>
        </a:p>
      </dgm:t>
    </dgm:pt>
    <dgm:pt modelId="{8B5F7D57-1B2F-42B2-B5D0-1439303F0A89}" type="parTrans" cxnId="{EECEA03C-A3FF-4BDA-B244-5CEA37EB0DD6}">
      <dgm:prSet/>
      <dgm:spPr/>
      <dgm:t>
        <a:bodyPr/>
        <a:lstStyle/>
        <a:p>
          <a:endParaRPr lang="pl-PL"/>
        </a:p>
      </dgm:t>
    </dgm:pt>
    <dgm:pt modelId="{5846FEA2-E84C-4544-BB15-0A009BD60710}" type="sibTrans" cxnId="{EECEA03C-A3FF-4BDA-B244-5CEA37EB0DD6}">
      <dgm:prSet/>
      <dgm:spPr/>
      <dgm:t>
        <a:bodyPr/>
        <a:lstStyle/>
        <a:p>
          <a:endParaRPr lang="pl-PL"/>
        </a:p>
      </dgm:t>
    </dgm:pt>
    <dgm:pt modelId="{6541A778-13E8-480B-85F3-4F9598EBA119}">
      <dgm:prSet/>
      <dgm:spPr/>
      <dgm:t>
        <a:bodyPr/>
        <a:lstStyle/>
        <a:p>
          <a:pPr algn="just" rtl="0">
            <a:buNone/>
          </a:pPr>
          <a:r>
            <a:rPr lang="pl-PL" dirty="0"/>
            <a:t>Mający już ponad 20 lat projekt AFBN nieustannie się rozwija, oferując bibliotekom nowe funkcjonalności, w tym łatwe w użyciu narzędzia analizy i wizualizacji danych</a:t>
          </a:r>
          <a:r>
            <a:rPr lang="pl-PL" dirty="0">
              <a:latin typeface="Arial"/>
            </a:rPr>
            <a:t> dla</a:t>
          </a:r>
          <a:r>
            <a:rPr lang="pl-PL" dirty="0"/>
            <a:t> wskaźników efektywności oraz promując badanie satysfakcji użytkowników, zarówno na potrzeby AFBN, jak w formule samodzielnej.</a:t>
          </a:r>
        </a:p>
      </dgm:t>
    </dgm:pt>
    <dgm:pt modelId="{433E6C0D-56A0-4701-960A-AEC8BC9046D8}" type="parTrans" cxnId="{537AA51C-EF75-4582-BDD4-AD7E729552D9}">
      <dgm:prSet/>
      <dgm:spPr/>
      <dgm:t>
        <a:bodyPr/>
        <a:lstStyle/>
        <a:p>
          <a:endParaRPr lang="pl-PL"/>
        </a:p>
      </dgm:t>
    </dgm:pt>
    <dgm:pt modelId="{CF9E990C-D55C-4A10-A9B0-DF07FB92BC10}" type="sibTrans" cxnId="{537AA51C-EF75-4582-BDD4-AD7E729552D9}">
      <dgm:prSet/>
      <dgm:spPr/>
      <dgm:t>
        <a:bodyPr/>
        <a:lstStyle/>
        <a:p>
          <a:endParaRPr lang="pl-PL"/>
        </a:p>
      </dgm:t>
    </dgm:pt>
    <dgm:pt modelId="{6ADF65F5-063F-4A93-AAA4-2CAD5A40158B}">
      <dgm:prSet/>
      <dgm:spPr/>
      <dgm:t>
        <a:bodyPr/>
        <a:lstStyle/>
        <a:p>
          <a:endParaRPr lang="pl-PL" dirty="0"/>
        </a:p>
      </dgm:t>
    </dgm:pt>
    <dgm:pt modelId="{BAAB4048-63A2-4F3A-803E-C2EC10E29201}" type="sibTrans" cxnId="{D35DDA80-C8D0-4800-9668-35B415F4691B}">
      <dgm:prSet/>
      <dgm:spPr/>
      <dgm:t>
        <a:bodyPr/>
        <a:lstStyle/>
        <a:p>
          <a:endParaRPr lang="pl-PL"/>
        </a:p>
      </dgm:t>
    </dgm:pt>
    <dgm:pt modelId="{CB331B0C-172F-4291-AEC3-789363455979}" type="parTrans" cxnId="{D35DDA80-C8D0-4800-9668-35B415F4691B}">
      <dgm:prSet/>
      <dgm:spPr/>
      <dgm:t>
        <a:bodyPr/>
        <a:lstStyle/>
        <a:p>
          <a:endParaRPr lang="pl-PL"/>
        </a:p>
      </dgm:t>
    </dgm:pt>
    <dgm:pt modelId="{A438E46D-B6B3-4838-A5E8-35B389D19B5B}">
      <dgm:prSet/>
      <dgm:spPr/>
      <dgm:t>
        <a:bodyPr/>
        <a:lstStyle/>
        <a:p>
          <a:endParaRPr lang="pl-PL" dirty="0"/>
        </a:p>
      </dgm:t>
    </dgm:pt>
    <dgm:pt modelId="{4DEB691F-5AD8-4505-95E0-8074B63B8345}" type="parTrans" cxnId="{FB872D3C-FC06-4248-8272-9525A032D9D0}">
      <dgm:prSet/>
      <dgm:spPr/>
      <dgm:t>
        <a:bodyPr/>
        <a:lstStyle/>
        <a:p>
          <a:endParaRPr lang="pl-PL"/>
        </a:p>
      </dgm:t>
    </dgm:pt>
    <dgm:pt modelId="{0B800C0B-AB17-49AF-B0DC-FA689E52C1A0}" type="sibTrans" cxnId="{FB872D3C-FC06-4248-8272-9525A032D9D0}">
      <dgm:prSet/>
      <dgm:spPr/>
      <dgm:t>
        <a:bodyPr/>
        <a:lstStyle/>
        <a:p>
          <a:endParaRPr lang="pl-PL"/>
        </a:p>
      </dgm:t>
    </dgm:pt>
    <dgm:pt modelId="{8FCB471D-9DFB-4F6A-9E8B-1900B7DFAD3A}">
      <dgm:prSet/>
      <dgm:spPr/>
      <dgm:t>
        <a:bodyPr/>
        <a:lstStyle/>
        <a:p>
          <a:pPr rtl="0">
            <a:buNone/>
          </a:pPr>
          <a:r>
            <a:rPr lang="pl-PL" dirty="0"/>
            <a:t>Udział w</a:t>
          </a:r>
          <a:r>
            <a:rPr lang="pl-PL" dirty="0">
              <a:latin typeface="Arial"/>
            </a:rPr>
            <a:t> projekcie</a:t>
          </a:r>
          <a:r>
            <a:rPr lang="pl-PL" dirty="0"/>
            <a:t> AFBN jest</a:t>
          </a:r>
          <a:r>
            <a:rPr lang="pl-PL" dirty="0">
              <a:latin typeface="Arial"/>
            </a:rPr>
            <a:t> dla bibliotek </a:t>
          </a:r>
          <a:r>
            <a:rPr lang="pl-PL" dirty="0"/>
            <a:t>dobrowolny i </a:t>
          </a:r>
          <a:r>
            <a:rPr lang="pl-PL" dirty="0" err="1"/>
            <a:t>bezkosztowy</a:t>
          </a:r>
          <a:r>
            <a:rPr lang="pl-PL" dirty="0"/>
            <a:t>, a wiąże się z szeregiem korzyści, od automatycznego generowania wskaźników efektywności, możliwości porównania się z innymi bibliotekami, łatwego generowanych sprawozdań, aż po stałe wsparcie konsultantów Zespołu.</a:t>
          </a:r>
        </a:p>
      </dgm:t>
    </dgm:pt>
    <dgm:pt modelId="{25739227-C0E0-4844-9B5A-06AA493A03C0}" type="parTrans" cxnId="{8304FF89-408B-4069-A4F0-D1688CCDAC5E}">
      <dgm:prSet/>
      <dgm:spPr/>
      <dgm:t>
        <a:bodyPr/>
        <a:lstStyle/>
        <a:p>
          <a:endParaRPr lang="pl-PL"/>
        </a:p>
      </dgm:t>
    </dgm:pt>
    <dgm:pt modelId="{08EF49BB-A1E8-40BF-8E36-FC499F308E3A}" type="sibTrans" cxnId="{8304FF89-408B-4069-A4F0-D1688CCDAC5E}">
      <dgm:prSet/>
      <dgm:spPr/>
      <dgm:t>
        <a:bodyPr/>
        <a:lstStyle/>
        <a:p>
          <a:endParaRPr lang="pl-PL"/>
        </a:p>
      </dgm:t>
    </dgm:pt>
    <dgm:pt modelId="{7D8873D5-53DF-4116-8565-4828DBFEF2B0}">
      <dgm:prSet/>
      <dgm:spPr/>
      <dgm:t>
        <a:bodyPr/>
        <a:lstStyle/>
        <a:p>
          <a:pPr algn="just" rtl="0">
            <a:buNone/>
          </a:pPr>
          <a:r>
            <a:rPr lang="pl-PL" dirty="0"/>
            <a:t>Do korzystania z udostępnianych na stronie AFBN opracowań, narzędzi i materiałów zaproszone są wszystkie zainteresowane biblioteki, nie tylko biorące udział w projekcie i nie tylko naukowe. Z opracowań AFBN udostępnianych na stronie również można śmiało korzystać w swoich badaniach.</a:t>
          </a:r>
        </a:p>
      </dgm:t>
    </dgm:pt>
    <dgm:pt modelId="{13AA09EE-4F1A-4B77-BD46-ECD4FFFCDF86}" type="parTrans" cxnId="{C422DBAB-C3BA-41D4-A20E-FDF794BCFB93}">
      <dgm:prSet/>
      <dgm:spPr/>
      <dgm:t>
        <a:bodyPr/>
        <a:lstStyle/>
        <a:p>
          <a:endParaRPr lang="pl-PL"/>
        </a:p>
      </dgm:t>
    </dgm:pt>
    <dgm:pt modelId="{16CB2E94-A505-4D38-AA36-299ACA6A29F1}" type="sibTrans" cxnId="{C422DBAB-C3BA-41D4-A20E-FDF794BCFB93}">
      <dgm:prSet/>
      <dgm:spPr/>
      <dgm:t>
        <a:bodyPr/>
        <a:lstStyle/>
        <a:p>
          <a:endParaRPr lang="pl-PL"/>
        </a:p>
      </dgm:t>
    </dgm:pt>
    <dgm:pt modelId="{AC59D9D9-AC0D-442B-8B74-32FAEB9CFEE3}">
      <dgm:prSet/>
      <dgm:spPr/>
      <dgm:t>
        <a:bodyPr/>
        <a:lstStyle/>
        <a:p>
          <a:pPr rtl="0">
            <a:buNone/>
          </a:pPr>
          <a:endParaRPr lang="pl-PL" dirty="0"/>
        </a:p>
      </dgm:t>
    </dgm:pt>
    <dgm:pt modelId="{BEC1FA2B-AA35-47C0-B5AA-24393588AD45}" type="parTrans" cxnId="{210FC321-3A1E-4539-B379-98023211F2E5}">
      <dgm:prSet/>
      <dgm:spPr/>
      <dgm:t>
        <a:bodyPr/>
        <a:lstStyle/>
        <a:p>
          <a:endParaRPr lang="pl-PL"/>
        </a:p>
      </dgm:t>
    </dgm:pt>
    <dgm:pt modelId="{5943A18E-009F-4D73-B4D6-3D6452958A5F}" type="sibTrans" cxnId="{210FC321-3A1E-4539-B379-98023211F2E5}">
      <dgm:prSet/>
      <dgm:spPr/>
      <dgm:t>
        <a:bodyPr/>
        <a:lstStyle/>
        <a:p>
          <a:endParaRPr lang="pl-PL"/>
        </a:p>
      </dgm:t>
    </dgm:pt>
    <dgm:pt modelId="{5D637EA7-381B-482F-92E9-003C7293BF9F}" type="pres">
      <dgm:prSet presAssocID="{5152A1E4-626B-4A19-9A81-B4738C5E127A}" presName="linearFlow" presStyleCnt="0">
        <dgm:presLayoutVars>
          <dgm:dir/>
          <dgm:animLvl val="lvl"/>
          <dgm:resizeHandles val="exact"/>
        </dgm:presLayoutVars>
      </dgm:prSet>
      <dgm:spPr/>
    </dgm:pt>
    <dgm:pt modelId="{7AB5915F-D0AC-4FD3-8213-88462576063D}" type="pres">
      <dgm:prSet presAssocID="{6ADF65F5-063F-4A93-AAA4-2CAD5A40158B}" presName="composite" presStyleCnt="0"/>
      <dgm:spPr/>
    </dgm:pt>
    <dgm:pt modelId="{BC450E80-07FA-4B3E-947E-AA1226941E0B}" type="pres">
      <dgm:prSet presAssocID="{6ADF65F5-063F-4A93-AAA4-2CAD5A40158B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12B3B282-9D87-4EA9-A29D-7FA18C7B16D4}" type="pres">
      <dgm:prSet presAssocID="{6ADF65F5-063F-4A93-AAA4-2CAD5A40158B}" presName="descendantText" presStyleLbl="alignAcc1" presStyleIdx="0" presStyleCnt="4">
        <dgm:presLayoutVars>
          <dgm:bulletEnabled val="1"/>
        </dgm:presLayoutVars>
      </dgm:prSet>
      <dgm:spPr/>
    </dgm:pt>
    <dgm:pt modelId="{91C4D1F8-C95C-4EA3-BD97-2298BEA49351}" type="pres">
      <dgm:prSet presAssocID="{BAAB4048-63A2-4F3A-803E-C2EC10E29201}" presName="sp" presStyleCnt="0"/>
      <dgm:spPr/>
    </dgm:pt>
    <dgm:pt modelId="{19090566-9E80-467E-B6AD-28DBE8461265}" type="pres">
      <dgm:prSet presAssocID="{6AB82E4D-A795-4111-98A7-FDDA81AFC228}" presName="composite" presStyleCnt="0"/>
      <dgm:spPr/>
    </dgm:pt>
    <dgm:pt modelId="{E3A827FA-6630-4B7B-9E2C-E2C4AA113525}" type="pres">
      <dgm:prSet presAssocID="{6AB82E4D-A795-4111-98A7-FDDA81AFC228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7837C0A3-E223-41E7-B44F-1153C50F3408}" type="pres">
      <dgm:prSet presAssocID="{6AB82E4D-A795-4111-98A7-FDDA81AFC228}" presName="descendantText" presStyleLbl="alignAcc1" presStyleIdx="1" presStyleCnt="4">
        <dgm:presLayoutVars>
          <dgm:bulletEnabled val="1"/>
        </dgm:presLayoutVars>
      </dgm:prSet>
      <dgm:spPr/>
    </dgm:pt>
    <dgm:pt modelId="{9D4B8935-7AB4-4D75-9C0A-AD852220CF8F}" type="pres">
      <dgm:prSet presAssocID="{1D248571-C340-4F85-8FBA-8053B57BCAC1}" presName="sp" presStyleCnt="0"/>
      <dgm:spPr/>
    </dgm:pt>
    <dgm:pt modelId="{BFBAAA30-FE09-492A-B825-9216EDAFB2D9}" type="pres">
      <dgm:prSet presAssocID="{A438E46D-B6B3-4838-A5E8-35B389D19B5B}" presName="composite" presStyleCnt="0"/>
      <dgm:spPr/>
    </dgm:pt>
    <dgm:pt modelId="{779FC5DE-BE3A-45D6-9959-746EAE278BD1}" type="pres">
      <dgm:prSet presAssocID="{A438E46D-B6B3-4838-A5E8-35B389D19B5B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4FF70A1-0490-4EE8-AFC7-D9835C3822A1}" type="pres">
      <dgm:prSet presAssocID="{A438E46D-B6B3-4838-A5E8-35B389D19B5B}" presName="descendantText" presStyleLbl="alignAcc1" presStyleIdx="2" presStyleCnt="4">
        <dgm:presLayoutVars>
          <dgm:bulletEnabled val="1"/>
        </dgm:presLayoutVars>
      </dgm:prSet>
      <dgm:spPr/>
    </dgm:pt>
    <dgm:pt modelId="{FD6AD1E3-1346-4605-A7BF-0193E59BCF22}" type="pres">
      <dgm:prSet presAssocID="{0B800C0B-AB17-49AF-B0DC-FA689E52C1A0}" presName="sp" presStyleCnt="0"/>
      <dgm:spPr/>
    </dgm:pt>
    <dgm:pt modelId="{DC0BC2A0-4016-4CDA-AB4F-CF6C98AD62C2}" type="pres">
      <dgm:prSet presAssocID="{AC59D9D9-AC0D-442B-8B74-32FAEB9CFEE3}" presName="composite" presStyleCnt="0"/>
      <dgm:spPr/>
    </dgm:pt>
    <dgm:pt modelId="{C30D34E6-52DD-4E82-B699-E9389F7C561C}" type="pres">
      <dgm:prSet presAssocID="{AC59D9D9-AC0D-442B-8B74-32FAEB9CFEE3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A7E756C8-ACA8-4020-82AA-857C3F084052}" type="pres">
      <dgm:prSet presAssocID="{AC59D9D9-AC0D-442B-8B74-32FAEB9CFEE3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537AA51C-EF75-4582-BDD4-AD7E729552D9}" srcId="{6AB82E4D-A795-4111-98A7-FDDA81AFC228}" destId="{6541A778-13E8-480B-85F3-4F9598EBA119}" srcOrd="0" destOrd="0" parTransId="{433E6C0D-56A0-4701-960A-AEC8BC9046D8}" sibTransId="{CF9E990C-D55C-4A10-A9B0-DF07FB92BC10}"/>
    <dgm:cxn modelId="{210FC321-3A1E-4539-B379-98023211F2E5}" srcId="{5152A1E4-626B-4A19-9A81-B4738C5E127A}" destId="{AC59D9D9-AC0D-442B-8B74-32FAEB9CFEE3}" srcOrd="3" destOrd="0" parTransId="{BEC1FA2B-AA35-47C0-B5AA-24393588AD45}" sibTransId="{5943A18E-009F-4D73-B4D6-3D6452958A5F}"/>
    <dgm:cxn modelId="{FB872D3C-FC06-4248-8272-9525A032D9D0}" srcId="{5152A1E4-626B-4A19-9A81-B4738C5E127A}" destId="{A438E46D-B6B3-4838-A5E8-35B389D19B5B}" srcOrd="2" destOrd="0" parTransId="{4DEB691F-5AD8-4505-95E0-8074B63B8345}" sibTransId="{0B800C0B-AB17-49AF-B0DC-FA689E52C1A0}"/>
    <dgm:cxn modelId="{EECEA03C-A3FF-4BDA-B244-5CEA37EB0DD6}" srcId="{6ADF65F5-063F-4A93-AAA4-2CAD5A40158B}" destId="{942D0F37-8E61-4576-BFE4-8057A0001424}" srcOrd="0" destOrd="0" parTransId="{8B5F7D57-1B2F-42B2-B5D0-1439303F0A89}" sibTransId="{5846FEA2-E84C-4544-BB15-0A009BD60710}"/>
    <dgm:cxn modelId="{A7503742-0A10-4953-BEA2-BB44493DACCE}" type="presOf" srcId="{8FCB471D-9DFB-4F6A-9E8B-1900B7DFAD3A}" destId="{64FF70A1-0490-4EE8-AFC7-D9835C3822A1}" srcOrd="0" destOrd="0" presId="urn:microsoft.com/office/officeart/2005/8/layout/chevron2"/>
    <dgm:cxn modelId="{C9505162-A8D7-48DB-8B05-F63E82FF1C87}" type="presOf" srcId="{AC59D9D9-AC0D-442B-8B74-32FAEB9CFEE3}" destId="{C30D34E6-52DD-4E82-B699-E9389F7C561C}" srcOrd="0" destOrd="0" presId="urn:microsoft.com/office/officeart/2005/8/layout/chevron2"/>
    <dgm:cxn modelId="{9C5EAD47-CF3C-42EF-A416-94958CFC8720}" type="presOf" srcId="{6ADF65F5-063F-4A93-AAA4-2CAD5A40158B}" destId="{BC450E80-07FA-4B3E-947E-AA1226941E0B}" srcOrd="0" destOrd="0" presId="urn:microsoft.com/office/officeart/2005/8/layout/chevron2"/>
    <dgm:cxn modelId="{CD8A1C4E-A706-4BAF-9F9A-905986F9E475}" srcId="{5152A1E4-626B-4A19-9A81-B4738C5E127A}" destId="{6AB82E4D-A795-4111-98A7-FDDA81AFC228}" srcOrd="1" destOrd="0" parTransId="{A03F74B2-A4B1-44B3-B02A-02B015D92D35}" sibTransId="{1D248571-C340-4F85-8FBA-8053B57BCAC1}"/>
    <dgm:cxn modelId="{8FEEAE57-07D5-4363-8734-6ADE7A02CB01}" type="presOf" srcId="{942D0F37-8E61-4576-BFE4-8057A0001424}" destId="{12B3B282-9D87-4EA9-A29D-7FA18C7B16D4}" srcOrd="0" destOrd="0" presId="urn:microsoft.com/office/officeart/2005/8/layout/chevron2"/>
    <dgm:cxn modelId="{D35DDA80-C8D0-4800-9668-35B415F4691B}" srcId="{5152A1E4-626B-4A19-9A81-B4738C5E127A}" destId="{6ADF65F5-063F-4A93-AAA4-2CAD5A40158B}" srcOrd="0" destOrd="0" parTransId="{CB331B0C-172F-4291-AEC3-789363455979}" sibTransId="{BAAB4048-63A2-4F3A-803E-C2EC10E29201}"/>
    <dgm:cxn modelId="{8304FF89-408B-4069-A4F0-D1688CCDAC5E}" srcId="{A438E46D-B6B3-4838-A5E8-35B389D19B5B}" destId="{8FCB471D-9DFB-4F6A-9E8B-1900B7DFAD3A}" srcOrd="0" destOrd="0" parTransId="{25739227-C0E0-4844-9B5A-06AA493A03C0}" sibTransId="{08EF49BB-A1E8-40BF-8E36-FC499F308E3A}"/>
    <dgm:cxn modelId="{C422DBAB-C3BA-41D4-A20E-FDF794BCFB93}" srcId="{AC59D9D9-AC0D-442B-8B74-32FAEB9CFEE3}" destId="{7D8873D5-53DF-4116-8565-4828DBFEF2B0}" srcOrd="0" destOrd="0" parTransId="{13AA09EE-4F1A-4B77-BD46-ECD4FFFCDF86}" sibTransId="{16CB2E94-A505-4D38-AA36-299ACA6A29F1}"/>
    <dgm:cxn modelId="{ED5796AD-5574-4D3F-9824-C7F4089C8815}" type="presOf" srcId="{6AB82E4D-A795-4111-98A7-FDDA81AFC228}" destId="{E3A827FA-6630-4B7B-9E2C-E2C4AA113525}" srcOrd="0" destOrd="0" presId="urn:microsoft.com/office/officeart/2005/8/layout/chevron2"/>
    <dgm:cxn modelId="{394CE9B7-4977-42E6-99F8-30E656F1206C}" type="presOf" srcId="{5152A1E4-626B-4A19-9A81-B4738C5E127A}" destId="{5D637EA7-381B-482F-92E9-003C7293BF9F}" srcOrd="0" destOrd="0" presId="urn:microsoft.com/office/officeart/2005/8/layout/chevron2"/>
    <dgm:cxn modelId="{AA1704C4-B66C-4BAE-A4D3-468B5B6D0FD7}" type="presOf" srcId="{7D8873D5-53DF-4116-8565-4828DBFEF2B0}" destId="{A7E756C8-ACA8-4020-82AA-857C3F084052}" srcOrd="0" destOrd="0" presId="urn:microsoft.com/office/officeart/2005/8/layout/chevron2"/>
    <dgm:cxn modelId="{36AFE1DA-9C16-45FC-A4D3-3A10078752E7}" type="presOf" srcId="{A438E46D-B6B3-4838-A5E8-35B389D19B5B}" destId="{779FC5DE-BE3A-45D6-9959-746EAE278BD1}" srcOrd="0" destOrd="0" presId="urn:microsoft.com/office/officeart/2005/8/layout/chevron2"/>
    <dgm:cxn modelId="{40C0B4E7-45C4-44A7-8545-04A2E0E31A47}" type="presOf" srcId="{6541A778-13E8-480B-85F3-4F9598EBA119}" destId="{7837C0A3-E223-41E7-B44F-1153C50F3408}" srcOrd="0" destOrd="0" presId="urn:microsoft.com/office/officeart/2005/8/layout/chevron2"/>
    <dgm:cxn modelId="{3695B731-7F07-44D2-A570-036D290E7528}" type="presParOf" srcId="{5D637EA7-381B-482F-92E9-003C7293BF9F}" destId="{7AB5915F-D0AC-4FD3-8213-88462576063D}" srcOrd="0" destOrd="0" presId="urn:microsoft.com/office/officeart/2005/8/layout/chevron2"/>
    <dgm:cxn modelId="{D636D489-9C15-4FEA-B591-B1A647B5BFB8}" type="presParOf" srcId="{7AB5915F-D0AC-4FD3-8213-88462576063D}" destId="{BC450E80-07FA-4B3E-947E-AA1226941E0B}" srcOrd="0" destOrd="0" presId="urn:microsoft.com/office/officeart/2005/8/layout/chevron2"/>
    <dgm:cxn modelId="{C1A312A7-0FD9-45BB-B66C-CB2DE55C1804}" type="presParOf" srcId="{7AB5915F-D0AC-4FD3-8213-88462576063D}" destId="{12B3B282-9D87-4EA9-A29D-7FA18C7B16D4}" srcOrd="1" destOrd="0" presId="urn:microsoft.com/office/officeart/2005/8/layout/chevron2"/>
    <dgm:cxn modelId="{C84701DE-8A0C-4265-9DAF-08E034328871}" type="presParOf" srcId="{5D637EA7-381B-482F-92E9-003C7293BF9F}" destId="{91C4D1F8-C95C-4EA3-BD97-2298BEA49351}" srcOrd="1" destOrd="0" presId="urn:microsoft.com/office/officeart/2005/8/layout/chevron2"/>
    <dgm:cxn modelId="{97CF9F2E-887A-472D-953B-2715EECC2CB9}" type="presParOf" srcId="{5D637EA7-381B-482F-92E9-003C7293BF9F}" destId="{19090566-9E80-467E-B6AD-28DBE8461265}" srcOrd="2" destOrd="0" presId="urn:microsoft.com/office/officeart/2005/8/layout/chevron2"/>
    <dgm:cxn modelId="{12F104B2-ACD2-4BAD-8149-FD5241D088E9}" type="presParOf" srcId="{19090566-9E80-467E-B6AD-28DBE8461265}" destId="{E3A827FA-6630-4B7B-9E2C-E2C4AA113525}" srcOrd="0" destOrd="0" presId="urn:microsoft.com/office/officeart/2005/8/layout/chevron2"/>
    <dgm:cxn modelId="{3ED28025-0BD7-48B9-B406-13CEAD326F1B}" type="presParOf" srcId="{19090566-9E80-467E-B6AD-28DBE8461265}" destId="{7837C0A3-E223-41E7-B44F-1153C50F3408}" srcOrd="1" destOrd="0" presId="urn:microsoft.com/office/officeart/2005/8/layout/chevron2"/>
    <dgm:cxn modelId="{9F1D4CFB-5E55-4C3C-8011-F4473CCB844A}" type="presParOf" srcId="{5D637EA7-381B-482F-92E9-003C7293BF9F}" destId="{9D4B8935-7AB4-4D75-9C0A-AD852220CF8F}" srcOrd="3" destOrd="0" presId="urn:microsoft.com/office/officeart/2005/8/layout/chevron2"/>
    <dgm:cxn modelId="{5D8864CB-BE6D-4F79-89AD-C8BB4032DC04}" type="presParOf" srcId="{5D637EA7-381B-482F-92E9-003C7293BF9F}" destId="{BFBAAA30-FE09-492A-B825-9216EDAFB2D9}" srcOrd="4" destOrd="0" presId="urn:microsoft.com/office/officeart/2005/8/layout/chevron2"/>
    <dgm:cxn modelId="{0A24B72C-14EE-44CB-9F0D-3975B73A95ED}" type="presParOf" srcId="{BFBAAA30-FE09-492A-B825-9216EDAFB2D9}" destId="{779FC5DE-BE3A-45D6-9959-746EAE278BD1}" srcOrd="0" destOrd="0" presId="urn:microsoft.com/office/officeart/2005/8/layout/chevron2"/>
    <dgm:cxn modelId="{86AA47ED-9B8D-4ABC-91CD-BA4A13B1628E}" type="presParOf" srcId="{BFBAAA30-FE09-492A-B825-9216EDAFB2D9}" destId="{64FF70A1-0490-4EE8-AFC7-D9835C3822A1}" srcOrd="1" destOrd="0" presId="urn:microsoft.com/office/officeart/2005/8/layout/chevron2"/>
    <dgm:cxn modelId="{D1A6AAB8-3BF3-4EB4-8B68-AE019FEA7679}" type="presParOf" srcId="{5D637EA7-381B-482F-92E9-003C7293BF9F}" destId="{FD6AD1E3-1346-4605-A7BF-0193E59BCF22}" srcOrd="5" destOrd="0" presId="urn:microsoft.com/office/officeart/2005/8/layout/chevron2"/>
    <dgm:cxn modelId="{4AC9173B-FFB0-45F6-B565-5838E77EA166}" type="presParOf" srcId="{5D637EA7-381B-482F-92E9-003C7293BF9F}" destId="{DC0BC2A0-4016-4CDA-AB4F-CF6C98AD62C2}" srcOrd="6" destOrd="0" presId="urn:microsoft.com/office/officeart/2005/8/layout/chevron2"/>
    <dgm:cxn modelId="{95383082-1520-4DEA-9073-E85276E77E87}" type="presParOf" srcId="{DC0BC2A0-4016-4CDA-AB4F-CF6C98AD62C2}" destId="{C30D34E6-52DD-4E82-B699-E9389F7C561C}" srcOrd="0" destOrd="0" presId="urn:microsoft.com/office/officeart/2005/8/layout/chevron2"/>
    <dgm:cxn modelId="{C51B078A-424F-4ECB-AF0E-AAD5E9B62C0B}" type="presParOf" srcId="{DC0BC2A0-4016-4CDA-AB4F-CF6C98AD62C2}" destId="{A7E756C8-ACA8-4020-82AA-857C3F08405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E037FF-01D3-48FA-97D1-E120711E88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07D47A4-A68B-4061-B9FA-13A0C4ABEA87}">
      <dgm:prSet/>
      <dgm:spPr/>
      <dgm:t>
        <a:bodyPr/>
        <a:lstStyle/>
        <a:p>
          <a:r>
            <a:rPr lang="pl-PL" b="0" i="0" dirty="0">
              <a:solidFill>
                <a:schemeClr val="bg1"/>
              </a:solidFill>
            </a:rPr>
            <a:t>Kierownik Zespołu</a:t>
          </a:r>
          <a:endParaRPr lang="pl-PL" dirty="0">
            <a:solidFill>
              <a:schemeClr val="bg1"/>
            </a:solidFill>
          </a:endParaRPr>
        </a:p>
      </dgm:t>
    </dgm:pt>
    <dgm:pt modelId="{04E30451-5CD8-410C-9726-C16C44045F1B}" type="parTrans" cxnId="{B0F589BC-D504-4A65-9AB8-B18A7F552B81}">
      <dgm:prSet/>
      <dgm:spPr/>
      <dgm:t>
        <a:bodyPr/>
        <a:lstStyle/>
        <a:p>
          <a:endParaRPr lang="pl-PL"/>
        </a:p>
      </dgm:t>
    </dgm:pt>
    <dgm:pt modelId="{ACDBF137-E669-4692-B4F5-9C18DC99ECFD}" type="sibTrans" cxnId="{B0F589BC-D504-4A65-9AB8-B18A7F552B81}">
      <dgm:prSet/>
      <dgm:spPr/>
      <dgm:t>
        <a:bodyPr/>
        <a:lstStyle/>
        <a:p>
          <a:endParaRPr lang="pl-PL"/>
        </a:p>
      </dgm:t>
    </dgm:pt>
    <dgm:pt modelId="{0760227A-7705-4E63-B8D5-F6E743CE5CD2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Małgorzata Dąbrowicz – Uniwersytet Adama Mickiewicza w Poznaniu</a:t>
          </a:r>
          <a:endParaRPr lang="pl-PL" dirty="0">
            <a:solidFill>
              <a:schemeClr val="tx1"/>
            </a:solidFill>
          </a:endParaRPr>
        </a:p>
      </dgm:t>
    </dgm:pt>
    <dgm:pt modelId="{705C956F-02DA-438F-83A3-9249EC1C2D65}" type="parTrans" cxnId="{F5531E93-CC36-420E-9460-645590AC9024}">
      <dgm:prSet/>
      <dgm:spPr/>
      <dgm:t>
        <a:bodyPr/>
        <a:lstStyle/>
        <a:p>
          <a:endParaRPr lang="pl-PL"/>
        </a:p>
      </dgm:t>
    </dgm:pt>
    <dgm:pt modelId="{7B272197-43B4-49B8-BE1E-2787592C3DC1}" type="sibTrans" cxnId="{F5531E93-CC36-420E-9460-645590AC9024}">
      <dgm:prSet/>
      <dgm:spPr/>
      <dgm:t>
        <a:bodyPr/>
        <a:lstStyle/>
        <a:p>
          <a:endParaRPr lang="pl-PL"/>
        </a:p>
      </dgm:t>
    </dgm:pt>
    <dgm:pt modelId="{3335C33D-3871-4B49-86C2-FF681B053C02}">
      <dgm:prSet/>
      <dgm:spPr/>
      <dgm:t>
        <a:bodyPr/>
        <a:lstStyle/>
        <a:p>
          <a:r>
            <a:rPr lang="pl-PL" dirty="0">
              <a:solidFill>
                <a:schemeClr val="bg1"/>
              </a:solidFill>
              <a:latin typeface="Arial"/>
            </a:rPr>
            <a:t>Koordynator</a:t>
          </a:r>
          <a:r>
            <a:rPr lang="pl-PL" dirty="0">
              <a:solidFill>
                <a:schemeClr val="bg1"/>
              </a:solidFill>
            </a:rPr>
            <a:t> Merytoryczny</a:t>
          </a:r>
        </a:p>
      </dgm:t>
    </dgm:pt>
    <dgm:pt modelId="{448F0850-54DE-448A-9773-BAF2F03352C7}" type="parTrans" cxnId="{9AC04EDB-3548-425C-9CA0-4983A76A90D0}">
      <dgm:prSet/>
      <dgm:spPr/>
      <dgm:t>
        <a:bodyPr/>
        <a:lstStyle/>
        <a:p>
          <a:endParaRPr lang="pl-PL"/>
        </a:p>
      </dgm:t>
    </dgm:pt>
    <dgm:pt modelId="{9D36DFE4-8BCC-4AA1-B0C1-73D860A105DE}" type="sibTrans" cxnId="{9AC04EDB-3548-425C-9CA0-4983A76A90D0}">
      <dgm:prSet/>
      <dgm:spPr/>
      <dgm:t>
        <a:bodyPr/>
        <a:lstStyle/>
        <a:p>
          <a:endParaRPr lang="pl-PL"/>
        </a:p>
      </dgm:t>
    </dgm:pt>
    <dgm:pt modelId="{5E1C7CD0-3752-43B9-A850-C512CAE3408E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Edyta Strzelczyk – Politechnika Warszawska</a:t>
          </a:r>
          <a:endParaRPr lang="pl-PL" dirty="0">
            <a:solidFill>
              <a:schemeClr val="tx1"/>
            </a:solidFill>
          </a:endParaRPr>
        </a:p>
      </dgm:t>
    </dgm:pt>
    <dgm:pt modelId="{DE00C086-0FD6-47F5-8AB5-882B4636AA6A}" type="parTrans" cxnId="{924A2B69-D5A8-414D-977A-22123F119CAD}">
      <dgm:prSet/>
      <dgm:spPr/>
      <dgm:t>
        <a:bodyPr/>
        <a:lstStyle/>
        <a:p>
          <a:endParaRPr lang="pl-PL"/>
        </a:p>
      </dgm:t>
    </dgm:pt>
    <dgm:pt modelId="{3A49C5D9-269E-4308-A690-2ADD9CC8A0C7}" type="sibTrans" cxnId="{924A2B69-D5A8-414D-977A-22123F119CAD}">
      <dgm:prSet/>
      <dgm:spPr/>
      <dgm:t>
        <a:bodyPr/>
        <a:lstStyle/>
        <a:p>
          <a:endParaRPr lang="pl-PL"/>
        </a:p>
      </dgm:t>
    </dgm:pt>
    <dgm:pt modelId="{EB279A29-6E16-4B19-BC62-F959C8B83EAC}">
      <dgm:prSet/>
      <dgm:spPr/>
      <dgm:t>
        <a:bodyPr/>
        <a:lstStyle/>
        <a:p>
          <a:r>
            <a:rPr lang="pl-PL" dirty="0">
              <a:solidFill>
                <a:schemeClr val="bg1"/>
              </a:solidFill>
            </a:rPr>
            <a:t>Członkowie Zespołu</a:t>
          </a:r>
        </a:p>
      </dgm:t>
    </dgm:pt>
    <dgm:pt modelId="{55ABAD6B-35F5-46F7-B889-14C0662E1D9A}" type="parTrans" cxnId="{190AA37B-9652-472A-8866-A7BEB38CDF3B}">
      <dgm:prSet/>
      <dgm:spPr/>
      <dgm:t>
        <a:bodyPr/>
        <a:lstStyle/>
        <a:p>
          <a:endParaRPr lang="pl-PL"/>
        </a:p>
      </dgm:t>
    </dgm:pt>
    <dgm:pt modelId="{FF4097FD-BC99-4955-9E7C-43B53D80007C}" type="sibTrans" cxnId="{190AA37B-9652-472A-8866-A7BEB38CDF3B}">
      <dgm:prSet/>
      <dgm:spPr/>
      <dgm:t>
        <a:bodyPr/>
        <a:lstStyle/>
        <a:p>
          <a:endParaRPr lang="pl-PL"/>
        </a:p>
      </dgm:t>
    </dgm:pt>
    <dgm:pt modelId="{0A5A04C7-90D7-4849-A5CA-6EF7C102CA01}">
      <dgm:prSet/>
      <dgm:spPr/>
      <dgm:t>
        <a:bodyPr/>
        <a:lstStyle/>
        <a:p>
          <a:r>
            <a:rPr lang="pl-PL" b="0" i="0" u="sng" dirty="0">
              <a:solidFill>
                <a:schemeClr val="tx1"/>
              </a:solidFill>
            </a:rPr>
            <a:t>Anna </a:t>
          </a:r>
          <a:r>
            <a:rPr lang="pl-PL" b="0" i="0" u="sng" dirty="0" err="1">
              <a:solidFill>
                <a:schemeClr val="tx1"/>
              </a:solidFill>
            </a:rPr>
            <a:t>Dodot</a:t>
          </a:r>
          <a:r>
            <a:rPr lang="pl-PL" b="0" i="0" u="sng" dirty="0">
              <a:solidFill>
                <a:schemeClr val="tx1"/>
              </a:solidFill>
            </a:rPr>
            <a:t> – Uniwersytet Adama Mickiewicza w Poznaniu</a:t>
          </a:r>
          <a:endParaRPr lang="pl-PL" u="sng" dirty="0">
            <a:solidFill>
              <a:schemeClr val="tx1"/>
            </a:solidFill>
          </a:endParaRPr>
        </a:p>
      </dgm:t>
    </dgm:pt>
    <dgm:pt modelId="{7288D6F8-AA4C-49D1-8AF2-D80642A20B9A}" type="parTrans" cxnId="{6956368D-A33A-423F-B91A-0364E9A91F44}">
      <dgm:prSet/>
      <dgm:spPr/>
      <dgm:t>
        <a:bodyPr/>
        <a:lstStyle/>
        <a:p>
          <a:endParaRPr lang="pl-PL"/>
        </a:p>
      </dgm:t>
    </dgm:pt>
    <dgm:pt modelId="{6AE8AB6A-AAAA-4EB9-9A6C-FCC2BC8294A8}" type="sibTrans" cxnId="{6956368D-A33A-423F-B91A-0364E9A91F44}">
      <dgm:prSet/>
      <dgm:spPr/>
      <dgm:t>
        <a:bodyPr/>
        <a:lstStyle/>
        <a:p>
          <a:endParaRPr lang="pl-PL"/>
        </a:p>
      </dgm:t>
    </dgm:pt>
    <dgm:pt modelId="{728E8AE7-387B-4F15-A248-DD0D92A12900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Marek M. Górski – Politechnika Krakowska</a:t>
          </a:r>
          <a:endParaRPr lang="pl-PL" dirty="0">
            <a:solidFill>
              <a:schemeClr val="tx1"/>
            </a:solidFill>
          </a:endParaRPr>
        </a:p>
      </dgm:t>
    </dgm:pt>
    <dgm:pt modelId="{872EF786-DE9D-46CB-A81E-A6E6E3C61496}" type="parTrans" cxnId="{B90C46AC-E4A1-495A-9C92-1E10E9201391}">
      <dgm:prSet/>
      <dgm:spPr/>
      <dgm:t>
        <a:bodyPr/>
        <a:lstStyle/>
        <a:p>
          <a:endParaRPr lang="pl-PL"/>
        </a:p>
      </dgm:t>
    </dgm:pt>
    <dgm:pt modelId="{F063A516-5196-43F1-90D0-E8075A92ABEF}" type="sibTrans" cxnId="{B90C46AC-E4A1-495A-9C92-1E10E9201391}">
      <dgm:prSet/>
      <dgm:spPr/>
      <dgm:t>
        <a:bodyPr/>
        <a:lstStyle/>
        <a:p>
          <a:endParaRPr lang="pl-PL"/>
        </a:p>
      </dgm:t>
    </dgm:pt>
    <dgm:pt modelId="{44714A62-A530-4084-873B-8CFC6B515467}">
      <dgm:prSet/>
      <dgm:spPr/>
      <dgm:t>
        <a:bodyPr/>
        <a:lstStyle/>
        <a:p>
          <a:r>
            <a:rPr lang="pl-PL" b="0" i="0" u="sng" dirty="0">
              <a:solidFill>
                <a:schemeClr val="tx1"/>
              </a:solidFill>
            </a:rPr>
            <a:t>Dawid Kościewicz – Uniwersytet Ekonomiczny we Wrocławiu</a:t>
          </a:r>
          <a:endParaRPr lang="pl-PL" u="sng" dirty="0">
            <a:solidFill>
              <a:schemeClr val="tx1"/>
            </a:solidFill>
          </a:endParaRPr>
        </a:p>
      </dgm:t>
    </dgm:pt>
    <dgm:pt modelId="{1994DEB2-6C6A-4BDF-9666-DDB9DEEB1839}" type="parTrans" cxnId="{B1009BDA-5BCC-496D-AD5C-CBF3E8DF7553}">
      <dgm:prSet/>
      <dgm:spPr/>
      <dgm:t>
        <a:bodyPr/>
        <a:lstStyle/>
        <a:p>
          <a:endParaRPr lang="pl-PL"/>
        </a:p>
      </dgm:t>
    </dgm:pt>
    <dgm:pt modelId="{DE786E83-4627-4AC6-8382-C8EAAC8C98D2}" type="sibTrans" cxnId="{B1009BDA-5BCC-496D-AD5C-CBF3E8DF7553}">
      <dgm:prSet/>
      <dgm:spPr/>
      <dgm:t>
        <a:bodyPr/>
        <a:lstStyle/>
        <a:p>
          <a:endParaRPr lang="pl-PL"/>
        </a:p>
      </dgm:t>
    </dgm:pt>
    <dgm:pt modelId="{7A86A12F-9CA2-4A81-A4C6-A8123ED8653C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Stanisław Skórka – Akademia Górniczo-Hutnicza w Krakowie</a:t>
          </a:r>
          <a:endParaRPr lang="pl-PL" dirty="0">
            <a:solidFill>
              <a:schemeClr val="tx1"/>
            </a:solidFill>
          </a:endParaRPr>
        </a:p>
      </dgm:t>
    </dgm:pt>
    <dgm:pt modelId="{C35BBBCC-F044-4A95-B9B3-6C1BF25DB738}" type="parTrans" cxnId="{F521D469-2882-4506-B1B9-E006134D4D54}">
      <dgm:prSet/>
      <dgm:spPr/>
      <dgm:t>
        <a:bodyPr/>
        <a:lstStyle/>
        <a:p>
          <a:endParaRPr lang="pl-PL"/>
        </a:p>
      </dgm:t>
    </dgm:pt>
    <dgm:pt modelId="{6FA620E7-FD71-4F72-8888-120F7210E002}" type="sibTrans" cxnId="{F521D469-2882-4506-B1B9-E006134D4D54}">
      <dgm:prSet/>
      <dgm:spPr/>
      <dgm:t>
        <a:bodyPr/>
        <a:lstStyle/>
        <a:p>
          <a:endParaRPr lang="pl-PL"/>
        </a:p>
      </dgm:t>
    </dgm:pt>
    <dgm:pt modelId="{7F8B825F-E550-4B6F-83CB-6F27ED7BB9C9}">
      <dgm:prSet/>
      <dgm:spPr/>
      <dgm:t>
        <a:bodyPr/>
        <a:lstStyle/>
        <a:p>
          <a:r>
            <a:rPr lang="pl-PL" b="0" i="0" u="sng" dirty="0">
              <a:solidFill>
                <a:schemeClr val="tx1"/>
              </a:solidFill>
            </a:rPr>
            <a:t>Anastazja </a:t>
          </a:r>
          <a:r>
            <a:rPr lang="pl-PL" b="0" i="0" u="sng" dirty="0" err="1">
              <a:solidFill>
                <a:schemeClr val="tx1"/>
              </a:solidFill>
            </a:rPr>
            <a:t>Śniechowska</a:t>
          </a:r>
          <a:r>
            <a:rPr lang="pl-PL" b="0" i="0" u="sng" dirty="0">
              <a:solidFill>
                <a:schemeClr val="tx1"/>
              </a:solidFill>
            </a:rPr>
            <a:t>-Karpińska – Uniwersytet Medyczny w Lublinie</a:t>
          </a:r>
          <a:endParaRPr lang="pl-PL" u="sng" dirty="0">
            <a:solidFill>
              <a:schemeClr val="tx1"/>
            </a:solidFill>
          </a:endParaRPr>
        </a:p>
      </dgm:t>
    </dgm:pt>
    <dgm:pt modelId="{DEECEA06-05D3-4083-A12F-D012260084A9}" type="parTrans" cxnId="{15AEE52E-40AD-4B54-9103-D0291FDDF761}">
      <dgm:prSet/>
      <dgm:spPr/>
      <dgm:t>
        <a:bodyPr/>
        <a:lstStyle/>
        <a:p>
          <a:endParaRPr lang="pl-PL"/>
        </a:p>
      </dgm:t>
    </dgm:pt>
    <dgm:pt modelId="{914376DB-EC47-4C71-871D-0445661C670C}" type="sibTrans" cxnId="{15AEE52E-40AD-4B54-9103-D0291FDDF761}">
      <dgm:prSet/>
      <dgm:spPr/>
      <dgm:t>
        <a:bodyPr/>
        <a:lstStyle/>
        <a:p>
          <a:endParaRPr lang="pl-PL"/>
        </a:p>
      </dgm:t>
    </dgm:pt>
    <dgm:pt modelId="{CA6BBCA3-1D65-4138-B7D9-16256B04A613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Małgorzata Świrad – Uniwersytet Ekonomiczny we Wrocławiu</a:t>
          </a:r>
          <a:endParaRPr lang="pl-PL" dirty="0">
            <a:solidFill>
              <a:schemeClr val="tx1"/>
            </a:solidFill>
          </a:endParaRPr>
        </a:p>
      </dgm:t>
    </dgm:pt>
    <dgm:pt modelId="{99CBFCDA-4063-43BD-B6B6-737E2DF18B50}" type="parTrans" cxnId="{ED6EA12C-3ED8-4F96-9B68-B8A8DC3E1A95}">
      <dgm:prSet/>
      <dgm:spPr/>
      <dgm:t>
        <a:bodyPr/>
        <a:lstStyle/>
        <a:p>
          <a:endParaRPr lang="pl-PL"/>
        </a:p>
      </dgm:t>
    </dgm:pt>
    <dgm:pt modelId="{7B3C31E8-7CAF-4C73-AD55-6282FD82237F}" type="sibTrans" cxnId="{ED6EA12C-3ED8-4F96-9B68-B8A8DC3E1A95}">
      <dgm:prSet/>
      <dgm:spPr/>
      <dgm:t>
        <a:bodyPr/>
        <a:lstStyle/>
        <a:p>
          <a:endParaRPr lang="pl-PL"/>
        </a:p>
      </dgm:t>
    </dgm:pt>
    <dgm:pt modelId="{D8DA42BC-3CF1-400F-92F9-95C3E624045E}">
      <dgm:prSet phldr="0"/>
      <dgm:spPr/>
      <dgm:t>
        <a:bodyPr/>
        <a:lstStyle/>
        <a:p>
          <a:pPr rtl="0"/>
          <a:r>
            <a:rPr lang="pl-PL" dirty="0">
              <a:solidFill>
                <a:schemeClr val="bg1"/>
              </a:solidFill>
              <a:latin typeface="Arial"/>
            </a:rPr>
            <a:t>Sekretarz Zespołu</a:t>
          </a:r>
        </a:p>
      </dgm:t>
    </dgm:pt>
    <dgm:pt modelId="{D026FF07-25AE-4828-B60F-D3C3F7BA6A87}" type="parTrans" cxnId="{0F39B9D9-7FC2-4880-A78E-EC42BF775108}">
      <dgm:prSet/>
      <dgm:spPr/>
      <dgm:t>
        <a:bodyPr/>
        <a:lstStyle/>
        <a:p>
          <a:endParaRPr lang="pl-PL"/>
        </a:p>
      </dgm:t>
    </dgm:pt>
    <dgm:pt modelId="{C0195510-FA5A-4046-807E-A1FA6A4167BB}" type="sibTrans" cxnId="{0F39B9D9-7FC2-4880-A78E-EC42BF775108}">
      <dgm:prSet/>
      <dgm:spPr/>
      <dgm:t>
        <a:bodyPr/>
        <a:lstStyle/>
        <a:p>
          <a:endParaRPr lang="pl-PL"/>
        </a:p>
      </dgm:t>
    </dgm:pt>
    <dgm:pt modelId="{71EF5D6E-C9D4-45D5-981F-1EA661844C54}">
      <dgm:prSet phldr="0"/>
      <dgm:spPr/>
      <dgm:t>
        <a:bodyPr/>
        <a:lstStyle/>
        <a:p>
          <a:pPr rtl="0"/>
          <a:r>
            <a:rPr lang="pl-PL" u="sng" dirty="0">
              <a:solidFill>
                <a:schemeClr val="tx1"/>
              </a:solidFill>
              <a:latin typeface="Arial"/>
              <a:cs typeface="Calibri"/>
            </a:rPr>
            <a:t>Sandra Szczepanowska – Uniwersytet im. Adama Mickiewicza w Poznaniu</a:t>
          </a:r>
          <a:endParaRPr lang="en-US" dirty="0">
            <a:solidFill>
              <a:schemeClr val="tx1"/>
            </a:solidFill>
            <a:latin typeface="Arial"/>
            <a:cs typeface="Calibri"/>
          </a:endParaRPr>
        </a:p>
      </dgm:t>
    </dgm:pt>
    <dgm:pt modelId="{B6A057ED-04C2-421E-80D9-00709812560B}" type="parTrans" cxnId="{EB386660-C9F8-451F-9AFF-C4BDD490B7DF}">
      <dgm:prSet/>
      <dgm:spPr/>
      <dgm:t>
        <a:bodyPr/>
        <a:lstStyle/>
        <a:p>
          <a:endParaRPr lang="pl-PL"/>
        </a:p>
      </dgm:t>
    </dgm:pt>
    <dgm:pt modelId="{1E9F6066-5F17-4FC7-97EE-A5EEA3F4E389}" type="sibTrans" cxnId="{EB386660-C9F8-451F-9AFF-C4BDD490B7DF}">
      <dgm:prSet/>
      <dgm:spPr/>
      <dgm:t>
        <a:bodyPr/>
        <a:lstStyle/>
        <a:p>
          <a:endParaRPr lang="pl-PL"/>
        </a:p>
      </dgm:t>
    </dgm:pt>
    <dgm:pt modelId="{C80A292C-3982-43D6-A747-4464C9BF53B7}" type="pres">
      <dgm:prSet presAssocID="{B8E037FF-01D3-48FA-97D1-E120711E8875}" presName="linear" presStyleCnt="0">
        <dgm:presLayoutVars>
          <dgm:animLvl val="lvl"/>
          <dgm:resizeHandles val="exact"/>
        </dgm:presLayoutVars>
      </dgm:prSet>
      <dgm:spPr/>
    </dgm:pt>
    <dgm:pt modelId="{69D800A8-2620-4AD7-8844-E66ED1D57DC2}" type="pres">
      <dgm:prSet presAssocID="{E07D47A4-A68B-4061-B9FA-13A0C4ABEA87}" presName="parentText" presStyleLbl="node1" presStyleIdx="0" presStyleCnt="4" custLinFactNeighborX="-2181" custLinFactNeighborY="-7605">
        <dgm:presLayoutVars>
          <dgm:chMax val="0"/>
          <dgm:bulletEnabled val="1"/>
        </dgm:presLayoutVars>
      </dgm:prSet>
      <dgm:spPr/>
    </dgm:pt>
    <dgm:pt modelId="{CAECB4FC-DD37-4050-A178-E34030C0C65F}" type="pres">
      <dgm:prSet presAssocID="{E07D47A4-A68B-4061-B9FA-13A0C4ABEA87}" presName="childText" presStyleLbl="revTx" presStyleIdx="0" presStyleCnt="4">
        <dgm:presLayoutVars>
          <dgm:bulletEnabled val="1"/>
        </dgm:presLayoutVars>
      </dgm:prSet>
      <dgm:spPr/>
    </dgm:pt>
    <dgm:pt modelId="{D484EC2D-43FB-44AC-96CB-93A7D014FCE3}" type="pres">
      <dgm:prSet presAssocID="{3335C33D-3871-4B49-86C2-FF681B053C0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1B9A9E5-59EF-449D-827E-11E23F19E304}" type="pres">
      <dgm:prSet presAssocID="{3335C33D-3871-4B49-86C2-FF681B053C02}" presName="childText" presStyleLbl="revTx" presStyleIdx="1" presStyleCnt="4">
        <dgm:presLayoutVars>
          <dgm:bulletEnabled val="1"/>
        </dgm:presLayoutVars>
      </dgm:prSet>
      <dgm:spPr/>
    </dgm:pt>
    <dgm:pt modelId="{62E9FD01-61CC-423A-AC04-5B00AF95FFC0}" type="pres">
      <dgm:prSet presAssocID="{D8DA42BC-3CF1-400F-92F9-95C3E624045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82D96B8-89F9-400E-9FF4-21F6BFB35FE9}" type="pres">
      <dgm:prSet presAssocID="{D8DA42BC-3CF1-400F-92F9-95C3E624045E}" presName="childText" presStyleLbl="revTx" presStyleIdx="2" presStyleCnt="4">
        <dgm:presLayoutVars>
          <dgm:bulletEnabled val="1"/>
        </dgm:presLayoutVars>
      </dgm:prSet>
      <dgm:spPr/>
    </dgm:pt>
    <dgm:pt modelId="{132AD57C-0E1E-4C47-AD4A-06C4568F066C}" type="pres">
      <dgm:prSet presAssocID="{EB279A29-6E16-4B19-BC62-F959C8B83EA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70090A6-D12A-4691-8996-D8DF2972FFEA}" type="pres">
      <dgm:prSet presAssocID="{EB279A29-6E16-4B19-BC62-F959C8B83EAC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B8B62611-8EB1-4E6E-AC50-3821DC7F0907}" type="presOf" srcId="{E07D47A4-A68B-4061-B9FA-13A0C4ABEA87}" destId="{69D800A8-2620-4AD7-8844-E66ED1D57DC2}" srcOrd="0" destOrd="0" presId="urn:microsoft.com/office/officeart/2005/8/layout/vList2"/>
    <dgm:cxn modelId="{235CFF27-2CB1-4324-AC13-5C4DDB555AFA}" type="presOf" srcId="{0A5A04C7-90D7-4849-A5CA-6EF7C102CA01}" destId="{E70090A6-D12A-4691-8996-D8DF2972FFEA}" srcOrd="0" destOrd="0" presId="urn:microsoft.com/office/officeart/2005/8/layout/vList2"/>
    <dgm:cxn modelId="{ED6EA12C-3ED8-4F96-9B68-B8A8DC3E1A95}" srcId="{EB279A29-6E16-4B19-BC62-F959C8B83EAC}" destId="{CA6BBCA3-1D65-4138-B7D9-16256B04A613}" srcOrd="5" destOrd="0" parTransId="{99CBFCDA-4063-43BD-B6B6-737E2DF18B50}" sibTransId="{7B3C31E8-7CAF-4C73-AD55-6282FD82237F}"/>
    <dgm:cxn modelId="{15AEE52E-40AD-4B54-9103-D0291FDDF761}" srcId="{EB279A29-6E16-4B19-BC62-F959C8B83EAC}" destId="{7F8B825F-E550-4B6F-83CB-6F27ED7BB9C9}" srcOrd="4" destOrd="0" parTransId="{DEECEA06-05D3-4083-A12F-D012260084A9}" sibTransId="{914376DB-EC47-4C71-871D-0445661C670C}"/>
    <dgm:cxn modelId="{EB386660-C9F8-451F-9AFF-C4BDD490B7DF}" srcId="{D8DA42BC-3CF1-400F-92F9-95C3E624045E}" destId="{71EF5D6E-C9D4-45D5-981F-1EA661844C54}" srcOrd="0" destOrd="0" parTransId="{B6A057ED-04C2-421E-80D9-00709812560B}" sibTransId="{1E9F6066-5F17-4FC7-97EE-A5EEA3F4E389}"/>
    <dgm:cxn modelId="{9ECAF662-1F5B-409A-B371-FAE6043A95A4}" type="presOf" srcId="{3335C33D-3871-4B49-86C2-FF681B053C02}" destId="{D484EC2D-43FB-44AC-96CB-93A7D014FCE3}" srcOrd="0" destOrd="0" presId="urn:microsoft.com/office/officeart/2005/8/layout/vList2"/>
    <dgm:cxn modelId="{924A2B69-D5A8-414D-977A-22123F119CAD}" srcId="{3335C33D-3871-4B49-86C2-FF681B053C02}" destId="{5E1C7CD0-3752-43B9-A850-C512CAE3408E}" srcOrd="0" destOrd="0" parTransId="{DE00C086-0FD6-47F5-8AB5-882B4636AA6A}" sibTransId="{3A49C5D9-269E-4308-A690-2ADD9CC8A0C7}"/>
    <dgm:cxn modelId="{F521D469-2882-4506-B1B9-E006134D4D54}" srcId="{EB279A29-6E16-4B19-BC62-F959C8B83EAC}" destId="{7A86A12F-9CA2-4A81-A4C6-A8123ED8653C}" srcOrd="3" destOrd="0" parTransId="{C35BBBCC-F044-4A95-B9B3-6C1BF25DB738}" sibTransId="{6FA620E7-FD71-4F72-8888-120F7210E002}"/>
    <dgm:cxn modelId="{C365FC6A-C806-413A-9ACC-D8DCEBE3E27D}" type="presOf" srcId="{5E1C7CD0-3752-43B9-A850-C512CAE3408E}" destId="{11B9A9E5-59EF-449D-827E-11E23F19E304}" srcOrd="0" destOrd="0" presId="urn:microsoft.com/office/officeart/2005/8/layout/vList2"/>
    <dgm:cxn modelId="{43417C52-E189-48D1-8BEF-EB05C34E72EA}" type="presOf" srcId="{D8DA42BC-3CF1-400F-92F9-95C3E624045E}" destId="{62E9FD01-61CC-423A-AC04-5B00AF95FFC0}" srcOrd="0" destOrd="0" presId="urn:microsoft.com/office/officeart/2005/8/layout/vList2"/>
    <dgm:cxn modelId="{1112D458-111F-4896-A248-E0D22C40C084}" type="presOf" srcId="{7F8B825F-E550-4B6F-83CB-6F27ED7BB9C9}" destId="{E70090A6-D12A-4691-8996-D8DF2972FFEA}" srcOrd="0" destOrd="4" presId="urn:microsoft.com/office/officeart/2005/8/layout/vList2"/>
    <dgm:cxn modelId="{190AA37B-9652-472A-8866-A7BEB38CDF3B}" srcId="{B8E037FF-01D3-48FA-97D1-E120711E8875}" destId="{EB279A29-6E16-4B19-BC62-F959C8B83EAC}" srcOrd="3" destOrd="0" parTransId="{55ABAD6B-35F5-46F7-B889-14C0662E1D9A}" sibTransId="{FF4097FD-BC99-4955-9E7C-43B53D80007C}"/>
    <dgm:cxn modelId="{E0510F86-0D8D-4EC9-9B43-4D63B885C79B}" type="presOf" srcId="{CA6BBCA3-1D65-4138-B7D9-16256B04A613}" destId="{E70090A6-D12A-4691-8996-D8DF2972FFEA}" srcOrd="0" destOrd="5" presId="urn:microsoft.com/office/officeart/2005/8/layout/vList2"/>
    <dgm:cxn modelId="{F6D7E78C-7075-4289-9898-C346EDD4D4B6}" type="presOf" srcId="{71EF5D6E-C9D4-45D5-981F-1EA661844C54}" destId="{882D96B8-89F9-400E-9FF4-21F6BFB35FE9}" srcOrd="0" destOrd="0" presId="urn:microsoft.com/office/officeart/2005/8/layout/vList2"/>
    <dgm:cxn modelId="{6956368D-A33A-423F-B91A-0364E9A91F44}" srcId="{EB279A29-6E16-4B19-BC62-F959C8B83EAC}" destId="{0A5A04C7-90D7-4849-A5CA-6EF7C102CA01}" srcOrd="0" destOrd="0" parTransId="{7288D6F8-AA4C-49D1-8AF2-D80642A20B9A}" sibTransId="{6AE8AB6A-AAAA-4EB9-9A6C-FCC2BC8294A8}"/>
    <dgm:cxn modelId="{0634D990-AC55-4D0E-8F2B-D13321B6DDCB}" type="presOf" srcId="{EB279A29-6E16-4B19-BC62-F959C8B83EAC}" destId="{132AD57C-0E1E-4C47-AD4A-06C4568F066C}" srcOrd="0" destOrd="0" presId="urn:microsoft.com/office/officeart/2005/8/layout/vList2"/>
    <dgm:cxn modelId="{F5531E93-CC36-420E-9460-645590AC9024}" srcId="{E07D47A4-A68B-4061-B9FA-13A0C4ABEA87}" destId="{0760227A-7705-4E63-B8D5-F6E743CE5CD2}" srcOrd="0" destOrd="0" parTransId="{705C956F-02DA-438F-83A3-9249EC1C2D65}" sibTransId="{7B272197-43B4-49B8-BE1E-2787592C3DC1}"/>
    <dgm:cxn modelId="{FE472E95-4AAD-45BD-A69C-73A881029006}" type="presOf" srcId="{0760227A-7705-4E63-B8D5-F6E743CE5CD2}" destId="{CAECB4FC-DD37-4050-A178-E34030C0C65F}" srcOrd="0" destOrd="0" presId="urn:microsoft.com/office/officeart/2005/8/layout/vList2"/>
    <dgm:cxn modelId="{B90C46AC-E4A1-495A-9C92-1E10E9201391}" srcId="{EB279A29-6E16-4B19-BC62-F959C8B83EAC}" destId="{728E8AE7-387B-4F15-A248-DD0D92A12900}" srcOrd="1" destOrd="0" parTransId="{872EF786-DE9D-46CB-A81E-A6E6E3C61496}" sibTransId="{F063A516-5196-43F1-90D0-E8075A92ABEF}"/>
    <dgm:cxn modelId="{B0F589BC-D504-4A65-9AB8-B18A7F552B81}" srcId="{B8E037FF-01D3-48FA-97D1-E120711E8875}" destId="{E07D47A4-A68B-4061-B9FA-13A0C4ABEA87}" srcOrd="0" destOrd="0" parTransId="{04E30451-5CD8-410C-9726-C16C44045F1B}" sibTransId="{ACDBF137-E669-4692-B4F5-9C18DC99ECFD}"/>
    <dgm:cxn modelId="{62A979BE-F4B9-4488-B9E5-7651C003726C}" type="presOf" srcId="{44714A62-A530-4084-873B-8CFC6B515467}" destId="{E70090A6-D12A-4691-8996-D8DF2972FFEA}" srcOrd="0" destOrd="2" presId="urn:microsoft.com/office/officeart/2005/8/layout/vList2"/>
    <dgm:cxn modelId="{0F39B9D9-7FC2-4880-A78E-EC42BF775108}" srcId="{B8E037FF-01D3-48FA-97D1-E120711E8875}" destId="{D8DA42BC-3CF1-400F-92F9-95C3E624045E}" srcOrd="2" destOrd="0" parTransId="{D026FF07-25AE-4828-B60F-D3C3F7BA6A87}" sibTransId="{C0195510-FA5A-4046-807E-A1FA6A4167BB}"/>
    <dgm:cxn modelId="{B1009BDA-5BCC-496D-AD5C-CBF3E8DF7553}" srcId="{EB279A29-6E16-4B19-BC62-F959C8B83EAC}" destId="{44714A62-A530-4084-873B-8CFC6B515467}" srcOrd="2" destOrd="0" parTransId="{1994DEB2-6C6A-4BDF-9666-DDB9DEEB1839}" sibTransId="{DE786E83-4627-4AC6-8382-C8EAAC8C98D2}"/>
    <dgm:cxn modelId="{9AC04EDB-3548-425C-9CA0-4983A76A90D0}" srcId="{B8E037FF-01D3-48FA-97D1-E120711E8875}" destId="{3335C33D-3871-4B49-86C2-FF681B053C02}" srcOrd="1" destOrd="0" parTransId="{448F0850-54DE-448A-9773-BAF2F03352C7}" sibTransId="{9D36DFE4-8BCC-4AA1-B0C1-73D860A105DE}"/>
    <dgm:cxn modelId="{305B2CF4-202C-4EF3-8C98-DA9F20EE3640}" type="presOf" srcId="{7A86A12F-9CA2-4A81-A4C6-A8123ED8653C}" destId="{E70090A6-D12A-4691-8996-D8DF2972FFEA}" srcOrd="0" destOrd="3" presId="urn:microsoft.com/office/officeart/2005/8/layout/vList2"/>
    <dgm:cxn modelId="{CC79B5F6-AE6C-4C20-AD8A-D9E6F5044BB6}" type="presOf" srcId="{B8E037FF-01D3-48FA-97D1-E120711E8875}" destId="{C80A292C-3982-43D6-A747-4464C9BF53B7}" srcOrd="0" destOrd="0" presId="urn:microsoft.com/office/officeart/2005/8/layout/vList2"/>
    <dgm:cxn modelId="{A962E1FE-0F16-4484-84E9-DC8342B37C12}" type="presOf" srcId="{728E8AE7-387B-4F15-A248-DD0D92A12900}" destId="{E70090A6-D12A-4691-8996-D8DF2972FFEA}" srcOrd="0" destOrd="1" presId="urn:microsoft.com/office/officeart/2005/8/layout/vList2"/>
    <dgm:cxn modelId="{3679AB25-FDA0-41BF-BF47-5EAC31ADBC72}" type="presParOf" srcId="{C80A292C-3982-43D6-A747-4464C9BF53B7}" destId="{69D800A8-2620-4AD7-8844-E66ED1D57DC2}" srcOrd="0" destOrd="0" presId="urn:microsoft.com/office/officeart/2005/8/layout/vList2"/>
    <dgm:cxn modelId="{2A2096A7-19AD-4E31-94CD-56698291C521}" type="presParOf" srcId="{C80A292C-3982-43D6-A747-4464C9BF53B7}" destId="{CAECB4FC-DD37-4050-A178-E34030C0C65F}" srcOrd="1" destOrd="0" presId="urn:microsoft.com/office/officeart/2005/8/layout/vList2"/>
    <dgm:cxn modelId="{090A94BD-7D1A-45A1-80C0-5C7B9DF4F81E}" type="presParOf" srcId="{C80A292C-3982-43D6-A747-4464C9BF53B7}" destId="{D484EC2D-43FB-44AC-96CB-93A7D014FCE3}" srcOrd="2" destOrd="0" presId="urn:microsoft.com/office/officeart/2005/8/layout/vList2"/>
    <dgm:cxn modelId="{746B8085-18DB-4DB3-ABF3-45C03CD4A7EA}" type="presParOf" srcId="{C80A292C-3982-43D6-A747-4464C9BF53B7}" destId="{11B9A9E5-59EF-449D-827E-11E23F19E304}" srcOrd="3" destOrd="0" presId="urn:microsoft.com/office/officeart/2005/8/layout/vList2"/>
    <dgm:cxn modelId="{281F693D-9EDA-40A0-AAF2-0C3B40F144A1}" type="presParOf" srcId="{C80A292C-3982-43D6-A747-4464C9BF53B7}" destId="{62E9FD01-61CC-423A-AC04-5B00AF95FFC0}" srcOrd="4" destOrd="0" presId="urn:microsoft.com/office/officeart/2005/8/layout/vList2"/>
    <dgm:cxn modelId="{9319DFE6-5069-4E02-9C4E-591A81C5063B}" type="presParOf" srcId="{C80A292C-3982-43D6-A747-4464C9BF53B7}" destId="{882D96B8-89F9-400E-9FF4-21F6BFB35FE9}" srcOrd="5" destOrd="0" presId="urn:microsoft.com/office/officeart/2005/8/layout/vList2"/>
    <dgm:cxn modelId="{740F7F9C-F02A-435C-B0EE-3434FE5DCC92}" type="presParOf" srcId="{C80A292C-3982-43D6-A747-4464C9BF53B7}" destId="{132AD57C-0E1E-4C47-AD4A-06C4568F066C}" srcOrd="6" destOrd="0" presId="urn:microsoft.com/office/officeart/2005/8/layout/vList2"/>
    <dgm:cxn modelId="{665925DA-B4E2-4217-A2EB-2966B89FA969}" type="presParOf" srcId="{C80A292C-3982-43D6-A747-4464C9BF53B7}" destId="{E70090A6-D12A-4691-8996-D8DF2972FFE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E037FF-01D3-48FA-97D1-E120711E88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4EC7635-995E-4076-BB1F-2B41681EA3F5}">
      <dgm:prSet/>
      <dgm:spPr/>
      <dgm:t>
        <a:bodyPr/>
        <a:lstStyle/>
        <a:p>
          <a:r>
            <a:rPr lang="pl-PL" u="none" dirty="0"/>
            <a:t>Ewa Dobrzyńska-Lankosz (AGH w Krakowie)</a:t>
          </a:r>
        </a:p>
      </dgm:t>
    </dgm:pt>
    <dgm:pt modelId="{22F021BE-DCE6-4C53-A20F-20F9743E6716}" type="parTrans" cxnId="{6E37CA12-A995-40D2-A886-E477FDDE0163}">
      <dgm:prSet/>
      <dgm:spPr/>
      <dgm:t>
        <a:bodyPr/>
        <a:lstStyle/>
        <a:p>
          <a:endParaRPr lang="pl-PL"/>
        </a:p>
      </dgm:t>
    </dgm:pt>
    <dgm:pt modelId="{7E6FF42C-E979-43DA-AF00-161C70730EBE}" type="sibTrans" cxnId="{6E37CA12-A995-40D2-A886-E477FDDE0163}">
      <dgm:prSet/>
      <dgm:spPr/>
      <dgm:t>
        <a:bodyPr/>
        <a:lstStyle/>
        <a:p>
          <a:endParaRPr lang="pl-PL"/>
        </a:p>
      </dgm:t>
    </dgm:pt>
    <dgm:pt modelId="{1E2E129D-7CF8-4FF8-806D-3BCB45C0205D}">
      <dgm:prSet/>
      <dgm:spPr/>
      <dgm:t>
        <a:bodyPr/>
        <a:lstStyle/>
        <a:p>
          <a:r>
            <a:rPr lang="pl-PL" u="none" dirty="0"/>
            <a:t>Barbara Dybicz (Główna Biblioteka Komunikacyjna w Warszawie)</a:t>
          </a:r>
        </a:p>
      </dgm:t>
    </dgm:pt>
    <dgm:pt modelId="{525F31E9-2FF5-4040-BC67-DC66FB122615}" type="parTrans" cxnId="{1C5D85C0-F4C0-4AAE-B447-1B26A4579BCD}">
      <dgm:prSet/>
      <dgm:spPr/>
      <dgm:t>
        <a:bodyPr/>
        <a:lstStyle/>
        <a:p>
          <a:endParaRPr lang="pl-PL"/>
        </a:p>
      </dgm:t>
    </dgm:pt>
    <dgm:pt modelId="{9F56D17F-6080-418B-A7B0-D7946FE3BABF}" type="sibTrans" cxnId="{1C5D85C0-F4C0-4AAE-B447-1B26A4579BCD}">
      <dgm:prSet/>
      <dgm:spPr/>
      <dgm:t>
        <a:bodyPr/>
        <a:lstStyle/>
        <a:p>
          <a:endParaRPr lang="pl-PL"/>
        </a:p>
      </dgm:t>
    </dgm:pt>
    <dgm:pt modelId="{FA164273-3865-4922-BE5E-1DE24C634A8B}">
      <dgm:prSet/>
      <dgm:spPr/>
      <dgm:t>
        <a:bodyPr/>
        <a:lstStyle/>
        <a:p>
          <a:r>
            <a:rPr lang="pl-PL" u="none" dirty="0"/>
            <a:t>Mirosław Górny (Uniwersytet Adama Mickiewicza w Poznaniu)</a:t>
          </a:r>
        </a:p>
      </dgm:t>
    </dgm:pt>
    <dgm:pt modelId="{5B8FBCCB-4D3C-4421-9903-713235A667FC}" type="parTrans" cxnId="{F87FA128-1D3A-4DC6-B2B8-A72E31C1F5C7}">
      <dgm:prSet/>
      <dgm:spPr/>
      <dgm:t>
        <a:bodyPr/>
        <a:lstStyle/>
        <a:p>
          <a:endParaRPr lang="pl-PL"/>
        </a:p>
      </dgm:t>
    </dgm:pt>
    <dgm:pt modelId="{9F9A3044-4F3F-4551-88D2-410CDE85EE5E}" type="sibTrans" cxnId="{F87FA128-1D3A-4DC6-B2B8-A72E31C1F5C7}">
      <dgm:prSet/>
      <dgm:spPr/>
      <dgm:t>
        <a:bodyPr/>
        <a:lstStyle/>
        <a:p>
          <a:endParaRPr lang="pl-PL"/>
        </a:p>
      </dgm:t>
    </dgm:pt>
    <dgm:pt modelId="{52A7CA03-B525-40DA-B143-C5AD291A5C3B}">
      <dgm:prSet/>
      <dgm:spPr/>
      <dgm:t>
        <a:bodyPr/>
        <a:lstStyle/>
        <a:p>
          <a:r>
            <a:rPr lang="pl-PL" u="none" dirty="0"/>
            <a:t>Artur Jazdon (Uniwersytet Adama Mickiewicza w Poznaniu)</a:t>
          </a:r>
        </a:p>
      </dgm:t>
    </dgm:pt>
    <dgm:pt modelId="{69BF870B-DBA5-4AC2-A45B-EC60B7ACEADF}" type="parTrans" cxnId="{444BC824-0393-49F5-A4B4-4815CF6FF601}">
      <dgm:prSet/>
      <dgm:spPr/>
      <dgm:t>
        <a:bodyPr/>
        <a:lstStyle/>
        <a:p>
          <a:endParaRPr lang="pl-PL"/>
        </a:p>
      </dgm:t>
    </dgm:pt>
    <dgm:pt modelId="{6C56D9F8-A2BA-4B91-AAF9-3B1F33AF141D}" type="sibTrans" cxnId="{444BC824-0393-49F5-A4B4-4815CF6FF601}">
      <dgm:prSet/>
      <dgm:spPr/>
      <dgm:t>
        <a:bodyPr/>
        <a:lstStyle/>
        <a:p>
          <a:endParaRPr lang="pl-PL"/>
        </a:p>
      </dgm:t>
    </dgm:pt>
    <dgm:pt modelId="{46C20371-4FF4-4914-9E39-D0FE382BDF25}">
      <dgm:prSet/>
      <dgm:spPr/>
      <dgm:t>
        <a:bodyPr/>
        <a:lstStyle/>
        <a:p>
          <a:r>
            <a:rPr lang="pl-PL" u="none" dirty="0"/>
            <a:t>Anna Osiewalska (Uniwersytet Ekonomiczny w Krakowie)</a:t>
          </a:r>
        </a:p>
      </dgm:t>
    </dgm:pt>
    <dgm:pt modelId="{D2490DD3-E0E1-4720-8E12-B819C9B3289F}" type="parTrans" cxnId="{DF4A89BF-ACAF-4513-BA81-3D58D02A5A01}">
      <dgm:prSet/>
      <dgm:spPr/>
      <dgm:t>
        <a:bodyPr/>
        <a:lstStyle/>
        <a:p>
          <a:endParaRPr lang="pl-PL"/>
        </a:p>
      </dgm:t>
    </dgm:pt>
    <dgm:pt modelId="{17828768-3C24-4E1D-BB79-D0C5624D3310}" type="sibTrans" cxnId="{DF4A89BF-ACAF-4513-BA81-3D58D02A5A01}">
      <dgm:prSet/>
      <dgm:spPr/>
      <dgm:t>
        <a:bodyPr/>
        <a:lstStyle/>
        <a:p>
          <a:endParaRPr lang="pl-PL"/>
        </a:p>
      </dgm:t>
    </dgm:pt>
    <dgm:pt modelId="{3B37D025-A3A2-46FC-8401-2218D45BE044}">
      <dgm:prSet/>
      <dgm:spPr/>
      <dgm:t>
        <a:bodyPr/>
        <a:lstStyle/>
        <a:p>
          <a:pPr rtl="0"/>
          <a:r>
            <a:rPr lang="pl-PL" u="none" dirty="0"/>
            <a:t>Maria </a:t>
          </a:r>
          <a:r>
            <a:rPr lang="pl-PL" u="none" dirty="0" err="1"/>
            <a:t>Sidor</a:t>
          </a:r>
          <a:r>
            <a:rPr lang="pl-PL" u="none" dirty="0"/>
            <a:t> (Wyższa Szkoła Biznesu </a:t>
          </a:r>
          <a:r>
            <a:rPr lang="pl-PL" u="none" dirty="0">
              <a:latin typeface="Arial"/>
            </a:rPr>
            <a:t>–</a:t>
          </a:r>
          <a:r>
            <a:rPr lang="pl-PL" u="none" dirty="0"/>
            <a:t> </a:t>
          </a:r>
          <a:r>
            <a:rPr lang="pl-PL" u="none" dirty="0">
              <a:latin typeface="Arial"/>
            </a:rPr>
            <a:t>National-Louis University</a:t>
          </a:r>
          <a:r>
            <a:rPr lang="pl-PL" u="none" dirty="0"/>
            <a:t> w Nowym Sączu)</a:t>
          </a:r>
        </a:p>
      </dgm:t>
    </dgm:pt>
    <dgm:pt modelId="{09F5BF6E-8D53-49B9-BB47-949C61C3352F}" type="parTrans" cxnId="{840436EF-5D10-4BBC-B28C-79454CCE908F}">
      <dgm:prSet/>
      <dgm:spPr/>
      <dgm:t>
        <a:bodyPr/>
        <a:lstStyle/>
        <a:p>
          <a:endParaRPr lang="pl-PL"/>
        </a:p>
      </dgm:t>
    </dgm:pt>
    <dgm:pt modelId="{2B074145-99F9-4E1B-9064-442C074331C2}" type="sibTrans" cxnId="{840436EF-5D10-4BBC-B28C-79454CCE908F}">
      <dgm:prSet/>
      <dgm:spPr/>
      <dgm:t>
        <a:bodyPr/>
        <a:lstStyle/>
        <a:p>
          <a:endParaRPr lang="pl-PL"/>
        </a:p>
      </dgm:t>
    </dgm:pt>
    <dgm:pt modelId="{D8968498-17F5-49E6-A69B-2FD3D05C501D}">
      <dgm:prSet phldr="0"/>
      <dgm:spPr/>
      <dgm:t>
        <a:bodyPr/>
        <a:lstStyle/>
        <a:p>
          <a:pPr rtl="0"/>
          <a:r>
            <a:rPr lang="pl-PL" u="none" dirty="0">
              <a:latin typeface="Arial"/>
            </a:rPr>
            <a:t>Jerzy Krawczyk (AGH w Krakowie)</a:t>
          </a:r>
          <a:endParaRPr lang="pl-PL" u="none" dirty="0"/>
        </a:p>
      </dgm:t>
    </dgm:pt>
    <dgm:pt modelId="{B6E43E5E-3C9B-4139-BF1A-AAA6DC9AAC7B}" type="parTrans" cxnId="{ADD1D3A4-737D-4C71-885A-B88A82B06FCB}">
      <dgm:prSet/>
      <dgm:spPr/>
      <dgm:t>
        <a:bodyPr/>
        <a:lstStyle/>
        <a:p>
          <a:endParaRPr lang="pl-PL"/>
        </a:p>
      </dgm:t>
    </dgm:pt>
    <dgm:pt modelId="{36C8978A-F7E4-4DC4-804C-2FBC06F66A73}" type="sibTrans" cxnId="{ADD1D3A4-737D-4C71-885A-B88A82B06FCB}">
      <dgm:prSet/>
      <dgm:spPr/>
      <dgm:t>
        <a:bodyPr/>
        <a:lstStyle/>
        <a:p>
          <a:endParaRPr lang="pl-PL"/>
        </a:p>
      </dgm:t>
    </dgm:pt>
    <dgm:pt modelId="{E8C128FE-D37B-4F5D-AEDA-1B32516D17E8}">
      <dgm:prSet/>
      <dgm:spPr/>
      <dgm:t>
        <a:bodyPr/>
        <a:lstStyle/>
        <a:p>
          <a:endParaRPr lang="pl-PL" u="none" dirty="0"/>
        </a:p>
      </dgm:t>
    </dgm:pt>
    <dgm:pt modelId="{036B6DD0-B8E4-414F-99B0-1DD21E9A2D52}" type="parTrans" cxnId="{DA29FB30-FED7-4552-85F0-CA75DBAC2B0D}">
      <dgm:prSet/>
      <dgm:spPr/>
      <dgm:t>
        <a:bodyPr/>
        <a:lstStyle/>
        <a:p>
          <a:endParaRPr lang="pl-PL"/>
        </a:p>
      </dgm:t>
    </dgm:pt>
    <dgm:pt modelId="{5B4E01CB-F48A-47E0-87E6-F03EF3D70BDD}" type="sibTrans" cxnId="{DA29FB30-FED7-4552-85F0-CA75DBAC2B0D}">
      <dgm:prSet/>
      <dgm:spPr/>
      <dgm:t>
        <a:bodyPr/>
        <a:lstStyle/>
        <a:p>
          <a:endParaRPr lang="pl-PL"/>
        </a:p>
      </dgm:t>
    </dgm:pt>
    <dgm:pt modelId="{A828DF91-838B-43D4-A485-5113EF3E6109}">
      <dgm:prSet/>
      <dgm:spPr/>
      <dgm:t>
        <a:bodyPr/>
        <a:lstStyle/>
        <a:p>
          <a:endParaRPr lang="pl-PL" u="none" dirty="0"/>
        </a:p>
      </dgm:t>
    </dgm:pt>
    <dgm:pt modelId="{C6F3A512-DB96-4161-8F23-EDAD8A69484E}" type="parTrans" cxnId="{CCEBA10A-F5C5-4D12-B08D-50CCF1A0D86F}">
      <dgm:prSet/>
      <dgm:spPr/>
      <dgm:t>
        <a:bodyPr/>
        <a:lstStyle/>
        <a:p>
          <a:endParaRPr lang="pl-PL"/>
        </a:p>
      </dgm:t>
    </dgm:pt>
    <dgm:pt modelId="{7C0684DC-0382-4B3A-9AE6-251B4A0A1A9A}" type="sibTrans" cxnId="{CCEBA10A-F5C5-4D12-B08D-50CCF1A0D86F}">
      <dgm:prSet/>
      <dgm:spPr/>
      <dgm:t>
        <a:bodyPr/>
        <a:lstStyle/>
        <a:p>
          <a:endParaRPr lang="pl-PL"/>
        </a:p>
      </dgm:t>
    </dgm:pt>
    <dgm:pt modelId="{C8747E5D-5E3B-4EB5-932C-0BA134ACF45F}">
      <dgm:prSet/>
      <dgm:spPr/>
      <dgm:t>
        <a:bodyPr/>
        <a:lstStyle/>
        <a:p>
          <a:endParaRPr lang="pl-PL" u="none" dirty="0"/>
        </a:p>
      </dgm:t>
    </dgm:pt>
    <dgm:pt modelId="{1CFE4A08-AE79-478F-9723-DD0E0F9ACD45}" type="parTrans" cxnId="{AA2A44F5-ECE9-4378-AEE3-D3AC9EBEB95C}">
      <dgm:prSet/>
      <dgm:spPr/>
      <dgm:t>
        <a:bodyPr/>
        <a:lstStyle/>
        <a:p>
          <a:endParaRPr lang="pl-PL"/>
        </a:p>
      </dgm:t>
    </dgm:pt>
    <dgm:pt modelId="{531788F0-07F1-4FAA-8316-9C16BE0E4E3B}" type="sibTrans" cxnId="{AA2A44F5-ECE9-4378-AEE3-D3AC9EBEB95C}">
      <dgm:prSet/>
      <dgm:spPr/>
      <dgm:t>
        <a:bodyPr/>
        <a:lstStyle/>
        <a:p>
          <a:endParaRPr lang="pl-PL"/>
        </a:p>
      </dgm:t>
    </dgm:pt>
    <dgm:pt modelId="{6DE55280-D0B8-43E7-AA0A-11C9C3CF3C35}">
      <dgm:prSet/>
      <dgm:spPr/>
      <dgm:t>
        <a:bodyPr/>
        <a:lstStyle/>
        <a:p>
          <a:endParaRPr lang="pl-PL" u="none" dirty="0"/>
        </a:p>
      </dgm:t>
    </dgm:pt>
    <dgm:pt modelId="{64CE0A29-2DBA-45AF-AE80-96D9D349F991}" type="parTrans" cxnId="{296F1F9F-605D-4117-B874-EC0D4E4127E6}">
      <dgm:prSet/>
      <dgm:spPr/>
      <dgm:t>
        <a:bodyPr/>
        <a:lstStyle/>
        <a:p>
          <a:endParaRPr lang="pl-PL"/>
        </a:p>
      </dgm:t>
    </dgm:pt>
    <dgm:pt modelId="{9B2A53D4-8A7F-4C5B-947D-B2F0589BCD68}" type="sibTrans" cxnId="{296F1F9F-605D-4117-B874-EC0D4E4127E6}">
      <dgm:prSet/>
      <dgm:spPr/>
      <dgm:t>
        <a:bodyPr/>
        <a:lstStyle/>
        <a:p>
          <a:endParaRPr lang="pl-PL"/>
        </a:p>
      </dgm:t>
    </dgm:pt>
    <dgm:pt modelId="{0F3FB1F6-75A3-4E47-8CF2-FC24F5D72B23}">
      <dgm:prSet/>
      <dgm:spPr/>
      <dgm:t>
        <a:bodyPr/>
        <a:lstStyle/>
        <a:p>
          <a:endParaRPr lang="pl-PL" u="none" dirty="0"/>
        </a:p>
      </dgm:t>
    </dgm:pt>
    <dgm:pt modelId="{E2AA0327-0EE3-451E-B02C-FB3D95FE6B39}" type="parTrans" cxnId="{5A02F223-7116-4BB8-909E-B7E5527DD0E0}">
      <dgm:prSet/>
      <dgm:spPr/>
      <dgm:t>
        <a:bodyPr/>
        <a:lstStyle/>
        <a:p>
          <a:endParaRPr lang="pl-PL"/>
        </a:p>
      </dgm:t>
    </dgm:pt>
    <dgm:pt modelId="{7E0A4F3C-112D-4274-926B-55CBC9221830}" type="sibTrans" cxnId="{5A02F223-7116-4BB8-909E-B7E5527DD0E0}">
      <dgm:prSet/>
      <dgm:spPr/>
      <dgm:t>
        <a:bodyPr/>
        <a:lstStyle/>
        <a:p>
          <a:endParaRPr lang="pl-PL"/>
        </a:p>
      </dgm:t>
    </dgm:pt>
    <dgm:pt modelId="{F8D9F245-0989-438B-B3B7-C7055C275BE0}">
      <dgm:prSet phldr="0"/>
      <dgm:spPr/>
      <dgm:t>
        <a:bodyPr/>
        <a:lstStyle/>
        <a:p>
          <a:pPr rtl="0"/>
          <a:endParaRPr lang="pl-PL" u="none" dirty="0"/>
        </a:p>
      </dgm:t>
    </dgm:pt>
    <dgm:pt modelId="{A3EB3336-3737-45E7-8A80-25E1665B323B}" type="parTrans" cxnId="{63322B8E-9210-493C-B657-2F23A9696B11}">
      <dgm:prSet/>
      <dgm:spPr/>
      <dgm:t>
        <a:bodyPr/>
        <a:lstStyle/>
        <a:p>
          <a:endParaRPr lang="pl-PL"/>
        </a:p>
      </dgm:t>
    </dgm:pt>
    <dgm:pt modelId="{4FC4E732-645F-4091-81C9-FEAF62F5FBE4}" type="sibTrans" cxnId="{63322B8E-9210-493C-B657-2F23A9696B11}">
      <dgm:prSet/>
      <dgm:spPr/>
      <dgm:t>
        <a:bodyPr/>
        <a:lstStyle/>
        <a:p>
          <a:endParaRPr lang="pl-PL"/>
        </a:p>
      </dgm:t>
    </dgm:pt>
    <dgm:pt modelId="{BE3D0B99-F610-40B0-9E1A-5AD5A5BD4126}">
      <dgm:prSet/>
      <dgm:spPr/>
      <dgm:t>
        <a:bodyPr/>
        <a:lstStyle/>
        <a:p>
          <a:endParaRPr lang="pl-PL" u="none" dirty="0"/>
        </a:p>
      </dgm:t>
    </dgm:pt>
    <dgm:pt modelId="{6239FFAB-8E34-4DD6-AF81-5FC540D59ACB}" type="parTrans" cxnId="{ECD2DD18-CD8E-400A-AF17-C0604BC16823}">
      <dgm:prSet/>
      <dgm:spPr/>
      <dgm:t>
        <a:bodyPr/>
        <a:lstStyle/>
        <a:p>
          <a:endParaRPr lang="pl-PL"/>
        </a:p>
      </dgm:t>
    </dgm:pt>
    <dgm:pt modelId="{9E3B4008-ED4A-48D3-B984-11E2FA506749}" type="sibTrans" cxnId="{ECD2DD18-CD8E-400A-AF17-C0604BC16823}">
      <dgm:prSet/>
      <dgm:spPr/>
      <dgm:t>
        <a:bodyPr/>
        <a:lstStyle/>
        <a:p>
          <a:endParaRPr lang="pl-PL"/>
        </a:p>
      </dgm:t>
    </dgm:pt>
    <dgm:pt modelId="{832EF87B-EA48-41F2-9D2C-0015F1331E4B}">
      <dgm:prSet/>
      <dgm:spPr/>
      <dgm:t>
        <a:bodyPr/>
        <a:lstStyle/>
        <a:p>
          <a:pPr rtl="0"/>
          <a:r>
            <a:rPr lang="pl-PL" u="none" dirty="0"/>
            <a:t>Lidia </a:t>
          </a:r>
          <a:r>
            <a:rPr lang="pl-PL" u="none" dirty="0" err="1"/>
            <a:t>Derfert</a:t>
          </a:r>
          <a:r>
            <a:rPr lang="pl-PL" u="none" dirty="0"/>
            <a:t>-Wolf (</a:t>
          </a:r>
          <a:r>
            <a:rPr lang="pl-PL" u="none" dirty="0">
              <a:latin typeface="Arial"/>
            </a:rPr>
            <a:t>Politechnika Bydgoska</a:t>
          </a:r>
          <a:r>
            <a:rPr lang="pl-PL" u="none" dirty="0"/>
            <a:t>)</a:t>
          </a:r>
        </a:p>
      </dgm:t>
    </dgm:pt>
    <dgm:pt modelId="{13E0C4EA-72F4-4D52-A72A-02D09D9BBA59}" type="sibTrans" cxnId="{C3EF4D28-A14C-440A-8E6D-A242ECFCF4FB}">
      <dgm:prSet/>
      <dgm:spPr/>
      <dgm:t>
        <a:bodyPr/>
        <a:lstStyle/>
        <a:p>
          <a:endParaRPr lang="pl-PL"/>
        </a:p>
      </dgm:t>
    </dgm:pt>
    <dgm:pt modelId="{DC439827-C008-4AF4-9190-B45FE8567436}" type="parTrans" cxnId="{C3EF4D28-A14C-440A-8E6D-A242ECFCF4FB}">
      <dgm:prSet/>
      <dgm:spPr/>
      <dgm:t>
        <a:bodyPr/>
        <a:lstStyle/>
        <a:p>
          <a:endParaRPr lang="pl-PL"/>
        </a:p>
      </dgm:t>
    </dgm:pt>
    <dgm:pt modelId="{0C06382A-C745-4DF9-8C93-7BFB8676E4AA}">
      <dgm:prSet/>
      <dgm:spPr/>
      <dgm:t>
        <a:bodyPr/>
        <a:lstStyle/>
        <a:p>
          <a:pPr algn="ctr"/>
          <a:r>
            <a:rPr lang="pl-PL" b="1" dirty="0"/>
            <a:t>Wcześniejsi członkowie ZSBN</a:t>
          </a:r>
          <a:endParaRPr lang="pl-PL" u="none" dirty="0"/>
        </a:p>
      </dgm:t>
    </dgm:pt>
    <dgm:pt modelId="{A321621A-8755-4EDA-B868-B182FE852427}" type="sibTrans" cxnId="{34B1A967-76A2-4720-A69E-327430E678F3}">
      <dgm:prSet/>
      <dgm:spPr/>
      <dgm:t>
        <a:bodyPr/>
        <a:lstStyle/>
        <a:p>
          <a:endParaRPr lang="pl-PL"/>
        </a:p>
      </dgm:t>
    </dgm:pt>
    <dgm:pt modelId="{E91E0A96-4C88-4725-A2BA-D50DA9D97A5F}" type="parTrans" cxnId="{34B1A967-76A2-4720-A69E-327430E678F3}">
      <dgm:prSet/>
      <dgm:spPr/>
      <dgm:t>
        <a:bodyPr/>
        <a:lstStyle/>
        <a:p>
          <a:endParaRPr lang="pl-PL"/>
        </a:p>
      </dgm:t>
    </dgm:pt>
    <dgm:pt modelId="{7ADA6331-88A0-48D3-BB59-0C6CDA8DEE18}">
      <dgm:prSet/>
      <dgm:spPr/>
      <dgm:t>
        <a:bodyPr/>
        <a:lstStyle/>
        <a:p>
          <a:endParaRPr lang="pl-PL" u="none" dirty="0"/>
        </a:p>
      </dgm:t>
    </dgm:pt>
    <dgm:pt modelId="{0FD80247-FE4B-4BA4-8785-A77D54492CF4}" type="parTrans" cxnId="{F1063F7B-E140-4ADB-89B7-1055B7E90C54}">
      <dgm:prSet/>
      <dgm:spPr/>
      <dgm:t>
        <a:bodyPr/>
        <a:lstStyle/>
        <a:p>
          <a:endParaRPr lang="pl-PL"/>
        </a:p>
      </dgm:t>
    </dgm:pt>
    <dgm:pt modelId="{E6676AAC-22FA-4B33-8EB3-3D4F3FB483EC}" type="sibTrans" cxnId="{F1063F7B-E140-4ADB-89B7-1055B7E90C54}">
      <dgm:prSet/>
      <dgm:spPr/>
      <dgm:t>
        <a:bodyPr/>
        <a:lstStyle/>
        <a:p>
          <a:endParaRPr lang="pl-PL"/>
        </a:p>
      </dgm:t>
    </dgm:pt>
    <dgm:pt modelId="{C80A292C-3982-43D6-A747-4464C9BF53B7}" type="pres">
      <dgm:prSet presAssocID="{B8E037FF-01D3-48FA-97D1-E120711E8875}" presName="linear" presStyleCnt="0">
        <dgm:presLayoutVars>
          <dgm:animLvl val="lvl"/>
          <dgm:resizeHandles val="exact"/>
        </dgm:presLayoutVars>
      </dgm:prSet>
      <dgm:spPr/>
    </dgm:pt>
    <dgm:pt modelId="{2CCF720F-F1FB-4FAD-9082-8D896BF4D021}" type="pres">
      <dgm:prSet presAssocID="{0C06382A-C745-4DF9-8C93-7BFB8676E4A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9F41766-A97C-4394-AC9D-9D6F51A4A0AB}" type="pres">
      <dgm:prSet presAssocID="{0C06382A-C745-4DF9-8C93-7BFB8676E4A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CEBA10A-F5C5-4D12-B08D-50CCF1A0D86F}" srcId="{0C06382A-C745-4DF9-8C93-7BFB8676E4AA}" destId="{A828DF91-838B-43D4-A485-5113EF3E6109}" srcOrd="4" destOrd="0" parTransId="{C6F3A512-DB96-4161-8F23-EDAD8A69484E}" sibTransId="{7C0684DC-0382-4B3A-9AE6-251B4A0A1A9A}"/>
    <dgm:cxn modelId="{6E37CA12-A995-40D2-A886-E477FDDE0163}" srcId="{0C06382A-C745-4DF9-8C93-7BFB8676E4AA}" destId="{54EC7635-995E-4076-BB1F-2B41681EA3F5}" srcOrd="3" destOrd="0" parTransId="{22F021BE-DCE6-4C53-A20F-20F9743E6716}" sibTransId="{7E6FF42C-E979-43DA-AF00-161C70730EBE}"/>
    <dgm:cxn modelId="{4C3CC015-2301-4C4D-B1C1-3569CF6B820B}" type="presOf" srcId="{E8C128FE-D37B-4F5D-AEDA-1B32516D17E8}" destId="{F9F41766-A97C-4394-AC9D-9D6F51A4A0AB}" srcOrd="0" destOrd="2" presId="urn:microsoft.com/office/officeart/2005/8/layout/vList2"/>
    <dgm:cxn modelId="{ECD2DD18-CD8E-400A-AF17-C0604BC16823}" srcId="{0C06382A-C745-4DF9-8C93-7BFB8676E4AA}" destId="{BE3D0B99-F610-40B0-9E1A-5AD5A5BD4126}" srcOrd="14" destOrd="0" parTransId="{6239FFAB-8E34-4DD6-AF81-5FC540D59ACB}" sibTransId="{9E3B4008-ED4A-48D3-B984-11E2FA506749}"/>
    <dgm:cxn modelId="{40C61E20-F9C2-46C7-AF43-BC85DB0AAA8A}" type="presOf" srcId="{7ADA6331-88A0-48D3-BB59-0C6CDA8DEE18}" destId="{F9F41766-A97C-4394-AC9D-9D6F51A4A0AB}" srcOrd="0" destOrd="0" presId="urn:microsoft.com/office/officeart/2005/8/layout/vList2"/>
    <dgm:cxn modelId="{5A02F223-7116-4BB8-909E-B7E5527DD0E0}" srcId="{0C06382A-C745-4DF9-8C93-7BFB8676E4AA}" destId="{0F3FB1F6-75A3-4E47-8CF2-FC24F5D72B23}" srcOrd="10" destOrd="0" parTransId="{E2AA0327-0EE3-451E-B02C-FB3D95FE6B39}" sibTransId="{7E0A4F3C-112D-4274-926B-55CBC9221830}"/>
    <dgm:cxn modelId="{444BC824-0393-49F5-A4B4-4815CF6FF601}" srcId="{0C06382A-C745-4DF9-8C93-7BFB8676E4AA}" destId="{52A7CA03-B525-40DA-B143-C5AD291A5C3B}" srcOrd="9" destOrd="0" parTransId="{69BF870B-DBA5-4AC2-A45B-EC60B7ACEADF}" sibTransId="{6C56D9F8-A2BA-4B91-AAF9-3B1F33AF141D}"/>
    <dgm:cxn modelId="{C3EF4D28-A14C-440A-8E6D-A242ECFCF4FB}" srcId="{0C06382A-C745-4DF9-8C93-7BFB8676E4AA}" destId="{832EF87B-EA48-41F2-9D2C-0015F1331E4B}" srcOrd="1" destOrd="0" parTransId="{DC439827-C008-4AF4-9190-B45FE8567436}" sibTransId="{13E0C4EA-72F4-4D52-A72A-02D09D9BBA59}"/>
    <dgm:cxn modelId="{F87FA128-1D3A-4DC6-B2B8-A72E31C1F5C7}" srcId="{0C06382A-C745-4DF9-8C93-7BFB8676E4AA}" destId="{FA164273-3865-4922-BE5E-1DE24C634A8B}" srcOrd="7" destOrd="0" parTransId="{5B8FBCCB-4D3C-4421-9903-713235A667FC}" sibTransId="{9F9A3044-4F3F-4551-88D2-410CDE85EE5E}"/>
    <dgm:cxn modelId="{DA29FB30-FED7-4552-85F0-CA75DBAC2B0D}" srcId="{0C06382A-C745-4DF9-8C93-7BFB8676E4AA}" destId="{E8C128FE-D37B-4F5D-AEDA-1B32516D17E8}" srcOrd="2" destOrd="0" parTransId="{036B6DD0-B8E4-414F-99B0-1DD21E9A2D52}" sibTransId="{5B4E01CB-F48A-47E0-87E6-F03EF3D70BDD}"/>
    <dgm:cxn modelId="{D1A6C23C-FCB6-4AAE-B03D-992F68D9DBDB}" type="presOf" srcId="{D8968498-17F5-49E6-A69B-2FD3D05C501D}" destId="{F9F41766-A97C-4394-AC9D-9D6F51A4A0AB}" srcOrd="0" destOrd="11" presId="urn:microsoft.com/office/officeart/2005/8/layout/vList2"/>
    <dgm:cxn modelId="{761EAC5B-4AD7-4A28-98C6-35D2941BA761}" type="presOf" srcId="{0F3FB1F6-75A3-4E47-8CF2-FC24F5D72B23}" destId="{F9F41766-A97C-4394-AC9D-9D6F51A4A0AB}" srcOrd="0" destOrd="10" presId="urn:microsoft.com/office/officeart/2005/8/layout/vList2"/>
    <dgm:cxn modelId="{3603CF45-CD05-41A5-8DD8-73876B83E572}" type="presOf" srcId="{FA164273-3865-4922-BE5E-1DE24C634A8B}" destId="{F9F41766-A97C-4394-AC9D-9D6F51A4A0AB}" srcOrd="0" destOrd="7" presId="urn:microsoft.com/office/officeart/2005/8/layout/vList2"/>
    <dgm:cxn modelId="{34B1A967-76A2-4720-A69E-327430E678F3}" srcId="{B8E037FF-01D3-48FA-97D1-E120711E8875}" destId="{0C06382A-C745-4DF9-8C93-7BFB8676E4AA}" srcOrd="0" destOrd="0" parTransId="{E91E0A96-4C88-4725-A2BA-D50DA9D97A5F}" sibTransId="{A321621A-8755-4EDA-B868-B182FE852427}"/>
    <dgm:cxn modelId="{01D5DF4B-F1C6-49BF-B7E2-541C3337A251}" type="presOf" srcId="{A828DF91-838B-43D4-A485-5113EF3E6109}" destId="{F9F41766-A97C-4394-AC9D-9D6F51A4A0AB}" srcOrd="0" destOrd="4" presId="urn:microsoft.com/office/officeart/2005/8/layout/vList2"/>
    <dgm:cxn modelId="{D69AAE72-AAF5-4994-94F9-64D717B1E0F2}" type="presOf" srcId="{BE3D0B99-F610-40B0-9E1A-5AD5A5BD4126}" destId="{F9F41766-A97C-4394-AC9D-9D6F51A4A0AB}" srcOrd="0" destOrd="14" presId="urn:microsoft.com/office/officeart/2005/8/layout/vList2"/>
    <dgm:cxn modelId="{F1063F7B-E140-4ADB-89B7-1055B7E90C54}" srcId="{0C06382A-C745-4DF9-8C93-7BFB8676E4AA}" destId="{7ADA6331-88A0-48D3-BB59-0C6CDA8DEE18}" srcOrd="0" destOrd="0" parTransId="{0FD80247-FE4B-4BA4-8785-A77D54492CF4}" sibTransId="{E6676AAC-22FA-4B33-8EB3-3D4F3FB483EC}"/>
    <dgm:cxn modelId="{F15E4B85-F95A-4C53-AF9A-A6C950F88B5B}" type="presOf" srcId="{46C20371-4FF4-4914-9E39-D0FE382BDF25}" destId="{F9F41766-A97C-4394-AC9D-9D6F51A4A0AB}" srcOrd="0" destOrd="13" presId="urn:microsoft.com/office/officeart/2005/8/layout/vList2"/>
    <dgm:cxn modelId="{A80AD888-8EFC-4D0C-9C4D-5568586F14B4}" type="presOf" srcId="{52A7CA03-B525-40DA-B143-C5AD291A5C3B}" destId="{F9F41766-A97C-4394-AC9D-9D6F51A4A0AB}" srcOrd="0" destOrd="9" presId="urn:microsoft.com/office/officeart/2005/8/layout/vList2"/>
    <dgm:cxn modelId="{7F3B028C-BD40-40B6-ACE7-8E8783A67AB2}" type="presOf" srcId="{1E2E129D-7CF8-4FF8-806D-3BCB45C0205D}" destId="{F9F41766-A97C-4394-AC9D-9D6F51A4A0AB}" srcOrd="0" destOrd="5" presId="urn:microsoft.com/office/officeart/2005/8/layout/vList2"/>
    <dgm:cxn modelId="{63322B8E-9210-493C-B657-2F23A9696B11}" srcId="{0C06382A-C745-4DF9-8C93-7BFB8676E4AA}" destId="{F8D9F245-0989-438B-B3B7-C7055C275BE0}" srcOrd="12" destOrd="0" parTransId="{A3EB3336-3737-45E7-8A80-25E1665B323B}" sibTransId="{4FC4E732-645F-4091-81C9-FEAF62F5FBE4}"/>
    <dgm:cxn modelId="{296F1F9F-605D-4117-B874-EC0D4E4127E6}" srcId="{0C06382A-C745-4DF9-8C93-7BFB8676E4AA}" destId="{6DE55280-D0B8-43E7-AA0A-11C9C3CF3C35}" srcOrd="8" destOrd="0" parTransId="{64CE0A29-2DBA-45AF-AE80-96D9D349F991}" sibTransId="{9B2A53D4-8A7F-4C5B-947D-B2F0589BCD68}"/>
    <dgm:cxn modelId="{ADD1D3A4-737D-4C71-885A-B88A82B06FCB}" srcId="{0C06382A-C745-4DF9-8C93-7BFB8676E4AA}" destId="{D8968498-17F5-49E6-A69B-2FD3D05C501D}" srcOrd="11" destOrd="0" parTransId="{B6E43E5E-3C9B-4139-BF1A-AAA6DC9AAC7B}" sibTransId="{36C8978A-F7E4-4DC4-804C-2FBC06F66A73}"/>
    <dgm:cxn modelId="{861E6DB0-F337-4AF7-A9DE-CD953EC84F32}" type="presOf" srcId="{3B37D025-A3A2-46FC-8401-2218D45BE044}" destId="{F9F41766-A97C-4394-AC9D-9D6F51A4A0AB}" srcOrd="0" destOrd="15" presId="urn:microsoft.com/office/officeart/2005/8/layout/vList2"/>
    <dgm:cxn modelId="{DF4A89BF-ACAF-4513-BA81-3D58D02A5A01}" srcId="{0C06382A-C745-4DF9-8C93-7BFB8676E4AA}" destId="{46C20371-4FF4-4914-9E39-D0FE382BDF25}" srcOrd="13" destOrd="0" parTransId="{D2490DD3-E0E1-4720-8E12-B819C9B3289F}" sibTransId="{17828768-3C24-4E1D-BB79-D0C5624D3310}"/>
    <dgm:cxn modelId="{1C5D85C0-F4C0-4AAE-B447-1B26A4579BCD}" srcId="{0C06382A-C745-4DF9-8C93-7BFB8676E4AA}" destId="{1E2E129D-7CF8-4FF8-806D-3BCB45C0205D}" srcOrd="5" destOrd="0" parTransId="{525F31E9-2FF5-4040-BC67-DC66FB122615}" sibTransId="{9F56D17F-6080-418B-A7B0-D7946FE3BABF}"/>
    <dgm:cxn modelId="{A5CBAFE6-76CB-4800-86DA-D9577A9DE83A}" type="presOf" srcId="{54EC7635-995E-4076-BB1F-2B41681EA3F5}" destId="{F9F41766-A97C-4394-AC9D-9D6F51A4A0AB}" srcOrd="0" destOrd="3" presId="urn:microsoft.com/office/officeart/2005/8/layout/vList2"/>
    <dgm:cxn modelId="{7DC4CCEB-5F18-4913-89AE-E0576AE9B311}" type="presOf" srcId="{832EF87B-EA48-41F2-9D2C-0015F1331E4B}" destId="{F9F41766-A97C-4394-AC9D-9D6F51A4A0AB}" srcOrd="0" destOrd="1" presId="urn:microsoft.com/office/officeart/2005/8/layout/vList2"/>
    <dgm:cxn modelId="{F14117EE-BEF3-41D7-825C-2F58F62B5B06}" type="presOf" srcId="{F8D9F245-0989-438B-B3B7-C7055C275BE0}" destId="{F9F41766-A97C-4394-AC9D-9D6F51A4A0AB}" srcOrd="0" destOrd="12" presId="urn:microsoft.com/office/officeart/2005/8/layout/vList2"/>
    <dgm:cxn modelId="{3D059AEE-4537-4EFA-B880-27BA7F13F4C0}" type="presOf" srcId="{6DE55280-D0B8-43E7-AA0A-11C9C3CF3C35}" destId="{F9F41766-A97C-4394-AC9D-9D6F51A4A0AB}" srcOrd="0" destOrd="8" presId="urn:microsoft.com/office/officeart/2005/8/layout/vList2"/>
    <dgm:cxn modelId="{840436EF-5D10-4BBC-B28C-79454CCE908F}" srcId="{0C06382A-C745-4DF9-8C93-7BFB8676E4AA}" destId="{3B37D025-A3A2-46FC-8401-2218D45BE044}" srcOrd="15" destOrd="0" parTransId="{09F5BF6E-8D53-49B9-BB47-949C61C3352F}" sibTransId="{2B074145-99F9-4E1B-9064-442C074331C2}"/>
    <dgm:cxn modelId="{083E3DF3-2F80-4ECD-A34F-D8AFE3FFF907}" type="presOf" srcId="{C8747E5D-5E3B-4EB5-932C-0BA134ACF45F}" destId="{F9F41766-A97C-4394-AC9D-9D6F51A4A0AB}" srcOrd="0" destOrd="6" presId="urn:microsoft.com/office/officeart/2005/8/layout/vList2"/>
    <dgm:cxn modelId="{1C345DF5-9A12-4341-AA06-8610ED00CC62}" type="presOf" srcId="{0C06382A-C745-4DF9-8C93-7BFB8676E4AA}" destId="{2CCF720F-F1FB-4FAD-9082-8D896BF4D021}" srcOrd="0" destOrd="0" presId="urn:microsoft.com/office/officeart/2005/8/layout/vList2"/>
    <dgm:cxn modelId="{AA2A44F5-ECE9-4378-AEE3-D3AC9EBEB95C}" srcId="{0C06382A-C745-4DF9-8C93-7BFB8676E4AA}" destId="{C8747E5D-5E3B-4EB5-932C-0BA134ACF45F}" srcOrd="6" destOrd="0" parTransId="{1CFE4A08-AE79-478F-9723-DD0E0F9ACD45}" sibTransId="{531788F0-07F1-4FAA-8316-9C16BE0E4E3B}"/>
    <dgm:cxn modelId="{CC79B5F6-AE6C-4C20-AD8A-D9E6F5044BB6}" type="presOf" srcId="{B8E037FF-01D3-48FA-97D1-E120711E8875}" destId="{C80A292C-3982-43D6-A747-4464C9BF53B7}" srcOrd="0" destOrd="0" presId="urn:microsoft.com/office/officeart/2005/8/layout/vList2"/>
    <dgm:cxn modelId="{9C68FA94-753D-45FB-9E90-96A6ACC5659B}" type="presParOf" srcId="{C80A292C-3982-43D6-A747-4464C9BF53B7}" destId="{2CCF720F-F1FB-4FAD-9082-8D896BF4D021}" srcOrd="0" destOrd="0" presId="urn:microsoft.com/office/officeart/2005/8/layout/vList2"/>
    <dgm:cxn modelId="{EB95967E-BA40-4495-95B4-A072FFE528C6}" type="presParOf" srcId="{C80A292C-3982-43D6-A747-4464C9BF53B7}" destId="{F9F41766-A97C-4394-AC9D-9D6F51A4A0A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52A1E4-626B-4A19-9A81-B4738C5E127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3623177-FACE-4158-8F0F-93AD43DEFA51}">
      <dgm:prSet/>
      <dgm:spPr/>
      <dgm:t>
        <a:bodyPr/>
        <a:lstStyle/>
        <a:p>
          <a:endParaRPr lang="pl-PL" dirty="0"/>
        </a:p>
      </dgm:t>
    </dgm:pt>
    <dgm:pt modelId="{D09A63D7-C713-4E2B-BB2D-922B3977808E}" type="parTrans" cxnId="{1BF3AD5F-B4D0-4744-A846-8E1140ADA5E5}">
      <dgm:prSet/>
      <dgm:spPr/>
      <dgm:t>
        <a:bodyPr/>
        <a:lstStyle/>
        <a:p>
          <a:endParaRPr lang="pl-PL"/>
        </a:p>
      </dgm:t>
    </dgm:pt>
    <dgm:pt modelId="{2AA0CF54-6CDE-4CB5-9CE4-BFBF31192E8A}" type="sibTrans" cxnId="{1BF3AD5F-B4D0-4744-A846-8E1140ADA5E5}">
      <dgm:prSet/>
      <dgm:spPr/>
      <dgm:t>
        <a:bodyPr/>
        <a:lstStyle/>
        <a:p>
          <a:endParaRPr lang="pl-PL"/>
        </a:p>
      </dgm:t>
    </dgm:pt>
    <dgm:pt modelId="{942D0F37-8E61-4576-BFE4-8057A0001424}">
      <dgm:prSet/>
      <dgm:spPr/>
      <dgm:t>
        <a:bodyPr/>
        <a:lstStyle/>
        <a:p>
          <a:pPr algn="l" rtl="0">
            <a:buNone/>
          </a:pPr>
          <a:r>
            <a:rPr lang="pl-PL" dirty="0"/>
            <a:t>Formularz jest co roku jest dopracowywany pod kątem liczby i treści pytań, w oparciu o wyniki</a:t>
          </a:r>
          <a:r>
            <a:rPr lang="pl-PL" dirty="0">
              <a:latin typeface="Arial"/>
            </a:rPr>
            <a:t> analiz, doświadczenie konsultantów</a:t>
          </a:r>
          <a:r>
            <a:rPr lang="pl-PL" dirty="0"/>
            <a:t> i feedback </a:t>
          </a:r>
          <a:r>
            <a:rPr lang="pl-PL" dirty="0">
              <a:latin typeface="Arial"/>
            </a:rPr>
            <a:t>od użytkowników formularza</a:t>
          </a:r>
          <a:r>
            <a:rPr lang="pl-PL" dirty="0"/>
            <a:t>.</a:t>
          </a:r>
        </a:p>
      </dgm:t>
    </dgm:pt>
    <dgm:pt modelId="{8B5F7D57-1B2F-42B2-B5D0-1439303F0A89}" type="parTrans" cxnId="{EECEA03C-A3FF-4BDA-B244-5CEA37EB0DD6}">
      <dgm:prSet/>
      <dgm:spPr/>
      <dgm:t>
        <a:bodyPr/>
        <a:lstStyle/>
        <a:p>
          <a:endParaRPr lang="pl-PL"/>
        </a:p>
      </dgm:t>
    </dgm:pt>
    <dgm:pt modelId="{5846FEA2-E84C-4544-BB15-0A009BD60710}" type="sibTrans" cxnId="{EECEA03C-A3FF-4BDA-B244-5CEA37EB0DD6}">
      <dgm:prSet/>
      <dgm:spPr/>
      <dgm:t>
        <a:bodyPr/>
        <a:lstStyle/>
        <a:p>
          <a:endParaRPr lang="pl-PL"/>
        </a:p>
      </dgm:t>
    </dgm:pt>
    <dgm:pt modelId="{B22D0731-CE90-4D55-813B-F7D8396D7D87}">
      <dgm:prSet/>
      <dgm:spPr/>
      <dgm:t>
        <a:bodyPr/>
        <a:lstStyle/>
        <a:p>
          <a:pPr>
            <a:buNone/>
          </a:pPr>
          <a:r>
            <a:rPr lang="pl-PL" dirty="0"/>
            <a:t>W roku 2022 formularz zatwierdziło 58 bibliotek uczelni publicznych.</a:t>
          </a:r>
        </a:p>
      </dgm:t>
    </dgm:pt>
    <dgm:pt modelId="{D38CDFBF-1B6B-4F9E-8C1D-4602E2808FC0}" type="parTrans" cxnId="{EA05E587-3F01-4A97-A105-213B90BFE2B6}">
      <dgm:prSet/>
      <dgm:spPr/>
      <dgm:t>
        <a:bodyPr/>
        <a:lstStyle/>
        <a:p>
          <a:endParaRPr lang="pl-PL"/>
        </a:p>
      </dgm:t>
    </dgm:pt>
    <dgm:pt modelId="{79CB2054-06A5-479C-8011-E5295B7C1999}" type="sibTrans" cxnId="{EA05E587-3F01-4A97-A105-213B90BFE2B6}">
      <dgm:prSet/>
      <dgm:spPr/>
      <dgm:t>
        <a:bodyPr/>
        <a:lstStyle/>
        <a:p>
          <a:endParaRPr lang="pl-PL"/>
        </a:p>
      </dgm:t>
    </dgm:pt>
    <dgm:pt modelId="{956AC017-2C16-4D11-A361-A6B0AD06EFA8}">
      <dgm:prSet/>
      <dgm:spPr/>
      <dgm:t>
        <a:bodyPr/>
        <a:lstStyle/>
        <a:p>
          <a:pPr algn="l">
            <a:buNone/>
          </a:pPr>
          <a:r>
            <a:rPr lang="pl-PL" dirty="0"/>
            <a:t> </a:t>
          </a:r>
        </a:p>
      </dgm:t>
    </dgm:pt>
    <dgm:pt modelId="{C6CF4602-3DBD-4BC7-BCBA-1B177A9CCCDD}" type="parTrans" cxnId="{7B89C9BA-B4D1-4E15-B673-BFD6BC059082}">
      <dgm:prSet/>
      <dgm:spPr/>
      <dgm:t>
        <a:bodyPr/>
        <a:lstStyle/>
        <a:p>
          <a:endParaRPr lang="pl-PL"/>
        </a:p>
      </dgm:t>
    </dgm:pt>
    <dgm:pt modelId="{E42FCFF4-340A-4218-A612-5C7B0220D9EE}" type="sibTrans" cxnId="{7B89C9BA-B4D1-4E15-B673-BFD6BC059082}">
      <dgm:prSet/>
      <dgm:spPr/>
      <dgm:t>
        <a:bodyPr/>
        <a:lstStyle/>
        <a:p>
          <a:endParaRPr lang="pl-PL"/>
        </a:p>
      </dgm:t>
    </dgm:pt>
    <dgm:pt modelId="{6ADF65F5-063F-4A93-AAA4-2CAD5A40158B}">
      <dgm:prSet/>
      <dgm:spPr/>
      <dgm:t>
        <a:bodyPr/>
        <a:lstStyle/>
        <a:p>
          <a:endParaRPr lang="pl-PL" dirty="0"/>
        </a:p>
      </dgm:t>
    </dgm:pt>
    <dgm:pt modelId="{BAAB4048-63A2-4F3A-803E-C2EC10E29201}" type="sibTrans" cxnId="{D35DDA80-C8D0-4800-9668-35B415F4691B}">
      <dgm:prSet/>
      <dgm:spPr/>
      <dgm:t>
        <a:bodyPr/>
        <a:lstStyle/>
        <a:p>
          <a:endParaRPr lang="pl-PL"/>
        </a:p>
      </dgm:t>
    </dgm:pt>
    <dgm:pt modelId="{CB331B0C-172F-4291-AEC3-789363455979}" type="parTrans" cxnId="{D35DDA80-C8D0-4800-9668-35B415F4691B}">
      <dgm:prSet/>
      <dgm:spPr/>
      <dgm:t>
        <a:bodyPr/>
        <a:lstStyle/>
        <a:p>
          <a:endParaRPr lang="pl-PL"/>
        </a:p>
      </dgm:t>
    </dgm:pt>
    <dgm:pt modelId="{4E6F11A4-CCA5-4E23-A98C-BEA4CA9C519A}">
      <dgm:prSet/>
      <dgm:spPr/>
      <dgm:t>
        <a:bodyPr/>
        <a:lstStyle/>
        <a:p>
          <a:pPr>
            <a:buNone/>
          </a:pPr>
          <a:r>
            <a:rPr lang="pl-PL" dirty="0"/>
            <a:t>Wskaźniki (115) wyliczane automatycznie w oparciu o wprowadzone dane obejmują kategorie: Ogólne, Finansowe, Zbiory, Wykorzystanie usług, Pracownicy.</a:t>
          </a:r>
        </a:p>
      </dgm:t>
    </dgm:pt>
    <dgm:pt modelId="{F08F2736-B307-4D78-92B4-F68F60FAE54A}" type="parTrans" cxnId="{51C5CC7A-062E-4F4A-8546-C6C3D9DEE970}">
      <dgm:prSet/>
      <dgm:spPr/>
      <dgm:t>
        <a:bodyPr/>
        <a:lstStyle/>
        <a:p>
          <a:endParaRPr lang="pl-PL"/>
        </a:p>
      </dgm:t>
    </dgm:pt>
    <dgm:pt modelId="{06BB0302-642B-4693-92F1-1606DC24A565}" type="sibTrans" cxnId="{51C5CC7A-062E-4F4A-8546-C6C3D9DEE970}">
      <dgm:prSet/>
      <dgm:spPr/>
      <dgm:t>
        <a:bodyPr/>
        <a:lstStyle/>
        <a:p>
          <a:endParaRPr lang="pl-PL"/>
        </a:p>
      </dgm:t>
    </dgm:pt>
    <dgm:pt modelId="{5E0A5C56-1339-4288-91A8-4775DC18BF9E}">
      <dgm:prSet/>
      <dgm:spPr/>
      <dgm:t>
        <a:bodyPr/>
        <a:lstStyle/>
        <a:p>
          <a:pPr>
            <a:buNone/>
          </a:pPr>
          <a:r>
            <a:rPr lang="pl-PL" b="1" dirty="0"/>
            <a:t>Wskaźniki dla biblioteki są przeliczane na: użytkownika, studenta, studenta studiów stacjonarnych.</a:t>
          </a:r>
          <a:endParaRPr lang="pl-PL" dirty="0"/>
        </a:p>
      </dgm:t>
    </dgm:pt>
    <dgm:pt modelId="{BAF61E1C-4F77-4B6A-89BC-D8E8560A9735}" type="parTrans" cxnId="{62C6D8F9-C288-4828-8F9F-A2F3C9FAF1D9}">
      <dgm:prSet/>
      <dgm:spPr/>
      <dgm:t>
        <a:bodyPr/>
        <a:lstStyle/>
        <a:p>
          <a:endParaRPr lang="pl-PL"/>
        </a:p>
      </dgm:t>
    </dgm:pt>
    <dgm:pt modelId="{E65038AF-DCD8-4E37-8225-635BB3C78656}" type="sibTrans" cxnId="{62C6D8F9-C288-4828-8F9F-A2F3C9FAF1D9}">
      <dgm:prSet/>
      <dgm:spPr/>
      <dgm:t>
        <a:bodyPr/>
        <a:lstStyle/>
        <a:p>
          <a:endParaRPr lang="pl-PL"/>
        </a:p>
      </dgm:t>
    </dgm:pt>
    <dgm:pt modelId="{B5F8DE36-3A41-4634-BC73-102569D2B93B}">
      <dgm:prSet/>
      <dgm:spPr/>
      <dgm:t>
        <a:bodyPr/>
        <a:lstStyle/>
        <a:p>
          <a:pPr>
            <a:buNone/>
          </a:pPr>
          <a:r>
            <a:rPr lang="pl-PL" dirty="0"/>
            <a:t>+</a:t>
          </a:r>
        </a:p>
      </dgm:t>
    </dgm:pt>
    <dgm:pt modelId="{DCE10DA1-A6D8-4F7B-98E6-1DEEBD4CEB61}" type="parTrans" cxnId="{D695E618-864E-4F54-A266-74588D9F134C}">
      <dgm:prSet/>
      <dgm:spPr/>
      <dgm:t>
        <a:bodyPr/>
        <a:lstStyle/>
        <a:p>
          <a:endParaRPr lang="pl-PL"/>
        </a:p>
      </dgm:t>
    </dgm:pt>
    <dgm:pt modelId="{CCE53FEB-DEC5-4FB9-A98C-0A3F8F86D85C}" type="sibTrans" cxnId="{D695E618-864E-4F54-A266-74588D9F134C}">
      <dgm:prSet/>
      <dgm:spPr/>
      <dgm:t>
        <a:bodyPr/>
        <a:lstStyle/>
        <a:p>
          <a:endParaRPr lang="pl-PL"/>
        </a:p>
      </dgm:t>
    </dgm:pt>
    <dgm:pt modelId="{8AEF0C9D-23AE-4BB3-B39D-47DCE071460C}">
      <dgm:prSet/>
      <dgm:spPr/>
      <dgm:t>
        <a:bodyPr/>
        <a:lstStyle/>
        <a:p>
          <a:pPr>
            <a:buNone/>
          </a:pPr>
          <a:r>
            <a:rPr lang="pl-PL" dirty="0"/>
            <a:t>Rejestracja biblioteki, wejście do bazy danych i do formularza ankiety dostępne na stronie AFBN.</a:t>
          </a:r>
        </a:p>
      </dgm:t>
    </dgm:pt>
    <dgm:pt modelId="{7E024876-E8EE-47E0-A30D-5B41687CD6E7}" type="parTrans" cxnId="{94C30294-00EB-4B34-8DBE-34432E00ED2B}">
      <dgm:prSet/>
      <dgm:spPr/>
      <dgm:t>
        <a:bodyPr/>
        <a:lstStyle/>
        <a:p>
          <a:endParaRPr lang="pl-PL"/>
        </a:p>
      </dgm:t>
    </dgm:pt>
    <dgm:pt modelId="{4FD6E65E-1B86-4F4F-8117-11FB6B751051}" type="sibTrans" cxnId="{94C30294-00EB-4B34-8DBE-34432E00ED2B}">
      <dgm:prSet/>
      <dgm:spPr/>
      <dgm:t>
        <a:bodyPr/>
        <a:lstStyle/>
        <a:p>
          <a:endParaRPr lang="pl-PL"/>
        </a:p>
      </dgm:t>
    </dgm:pt>
    <dgm:pt modelId="{60FB248C-4A5B-4D9D-A4C0-2E6E6A091E36}">
      <dgm:prSet/>
      <dgm:spPr/>
      <dgm:t>
        <a:bodyPr/>
        <a:lstStyle/>
        <a:p>
          <a:endParaRPr lang="pl-PL" dirty="0"/>
        </a:p>
      </dgm:t>
    </dgm:pt>
    <dgm:pt modelId="{0424E5DD-9E1D-4041-B5F8-6FD46B9F7C76}" type="parTrans" cxnId="{25E45FCC-E56F-4AEC-9FE0-D17AE468CDB0}">
      <dgm:prSet/>
      <dgm:spPr/>
      <dgm:t>
        <a:bodyPr/>
        <a:lstStyle/>
        <a:p>
          <a:endParaRPr lang="pl-PL"/>
        </a:p>
      </dgm:t>
    </dgm:pt>
    <dgm:pt modelId="{C1D2C24C-D1C3-4A1A-A698-27EFE8D77819}" type="sibTrans" cxnId="{25E45FCC-E56F-4AEC-9FE0-D17AE468CDB0}">
      <dgm:prSet/>
      <dgm:spPr/>
      <dgm:t>
        <a:bodyPr/>
        <a:lstStyle/>
        <a:p>
          <a:endParaRPr lang="pl-PL"/>
        </a:p>
      </dgm:t>
    </dgm:pt>
    <dgm:pt modelId="{0221CDD8-87EF-4996-A679-4D4F8230A19D}">
      <dgm:prSet/>
      <dgm:spPr/>
      <dgm:t>
        <a:bodyPr/>
        <a:lstStyle/>
        <a:p>
          <a:pPr>
            <a:buNone/>
          </a:pPr>
          <a:r>
            <a:rPr lang="pl-PL" dirty="0"/>
            <a:t>Dane statystyczne w formularzu obejmują kategorie:  Pracownicy biblioteki, Zbiory biblioteczne, Finanse, Dostęp i wyposażenie, Użytkownicy, Usługi i korzystanie, Inne.</a:t>
          </a:r>
        </a:p>
      </dgm:t>
    </dgm:pt>
    <dgm:pt modelId="{5982A966-E240-49A0-A655-A9162B028948}" type="parTrans" cxnId="{D5D1E5C8-4567-4ECC-B177-681B6F4185AD}">
      <dgm:prSet/>
      <dgm:spPr/>
      <dgm:t>
        <a:bodyPr/>
        <a:lstStyle/>
        <a:p>
          <a:endParaRPr lang="pl-PL"/>
        </a:p>
      </dgm:t>
    </dgm:pt>
    <dgm:pt modelId="{EBAC0504-0DB6-41B3-8EF5-0B0FC9231F63}" type="sibTrans" cxnId="{D5D1E5C8-4567-4ECC-B177-681B6F4185AD}">
      <dgm:prSet/>
      <dgm:spPr/>
      <dgm:t>
        <a:bodyPr/>
        <a:lstStyle/>
        <a:p>
          <a:endParaRPr lang="pl-PL"/>
        </a:p>
      </dgm:t>
    </dgm:pt>
    <dgm:pt modelId="{5DC5666C-192D-48F0-AE6F-86552A097203}">
      <dgm:prSet/>
      <dgm:spPr/>
      <dgm:t>
        <a:bodyPr/>
        <a:lstStyle/>
        <a:p>
          <a:pPr>
            <a:buNone/>
          </a:pPr>
          <a:endParaRPr lang="pl-PL" dirty="0"/>
        </a:p>
      </dgm:t>
    </dgm:pt>
    <dgm:pt modelId="{338DD0C8-BC5B-4897-8A49-068CD766AFDA}" type="parTrans" cxnId="{3C23A6DE-2588-44C4-AE1F-669D18A508B8}">
      <dgm:prSet/>
      <dgm:spPr/>
      <dgm:t>
        <a:bodyPr/>
        <a:lstStyle/>
        <a:p>
          <a:endParaRPr lang="pl-PL"/>
        </a:p>
      </dgm:t>
    </dgm:pt>
    <dgm:pt modelId="{696C4754-B4D7-4A87-B5DC-6AD914E4E2B6}" type="sibTrans" cxnId="{3C23A6DE-2588-44C4-AE1F-669D18A508B8}">
      <dgm:prSet/>
      <dgm:spPr/>
      <dgm:t>
        <a:bodyPr/>
        <a:lstStyle/>
        <a:p>
          <a:endParaRPr lang="pl-PL"/>
        </a:p>
      </dgm:t>
    </dgm:pt>
    <dgm:pt modelId="{5D637EA7-381B-482F-92E9-003C7293BF9F}" type="pres">
      <dgm:prSet presAssocID="{5152A1E4-626B-4A19-9A81-B4738C5E127A}" presName="linearFlow" presStyleCnt="0">
        <dgm:presLayoutVars>
          <dgm:dir/>
          <dgm:animLvl val="lvl"/>
          <dgm:resizeHandles val="exact"/>
        </dgm:presLayoutVars>
      </dgm:prSet>
      <dgm:spPr/>
    </dgm:pt>
    <dgm:pt modelId="{0CC7EF7C-C82D-4406-B5A2-A2CA979A18E9}" type="pres">
      <dgm:prSet presAssocID="{60FB248C-4A5B-4D9D-A4C0-2E6E6A091E36}" presName="composite" presStyleCnt="0"/>
      <dgm:spPr/>
    </dgm:pt>
    <dgm:pt modelId="{7A646CF3-9370-4C25-88B6-A941B78A13FA}" type="pres">
      <dgm:prSet presAssocID="{60FB248C-4A5B-4D9D-A4C0-2E6E6A091E36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A7356C45-8EC3-4CC4-9206-B844F2B900F9}" type="pres">
      <dgm:prSet presAssocID="{60FB248C-4A5B-4D9D-A4C0-2E6E6A091E36}" presName="descendantText" presStyleLbl="alignAcc1" presStyleIdx="0" presStyleCnt="6">
        <dgm:presLayoutVars>
          <dgm:bulletEnabled val="1"/>
        </dgm:presLayoutVars>
      </dgm:prSet>
      <dgm:spPr/>
    </dgm:pt>
    <dgm:pt modelId="{44310055-B406-41D2-AA3A-F669AF107D2E}" type="pres">
      <dgm:prSet presAssocID="{C1D2C24C-D1C3-4A1A-A698-27EFE8D77819}" presName="sp" presStyleCnt="0"/>
      <dgm:spPr/>
    </dgm:pt>
    <dgm:pt modelId="{9969475B-74AF-4690-9D4A-59EEE590CCBC}" type="pres">
      <dgm:prSet presAssocID="{5DC5666C-192D-48F0-AE6F-86552A097203}" presName="composite" presStyleCnt="0"/>
      <dgm:spPr/>
    </dgm:pt>
    <dgm:pt modelId="{97B21BE5-0EC7-4366-8DBF-58453C83D165}" type="pres">
      <dgm:prSet presAssocID="{5DC5666C-192D-48F0-AE6F-86552A097203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6E55C64F-297F-471E-BF7B-A642963ACC49}" type="pres">
      <dgm:prSet presAssocID="{5DC5666C-192D-48F0-AE6F-86552A097203}" presName="descendantText" presStyleLbl="alignAcc1" presStyleIdx="1" presStyleCnt="6">
        <dgm:presLayoutVars>
          <dgm:bulletEnabled val="1"/>
        </dgm:presLayoutVars>
      </dgm:prSet>
      <dgm:spPr/>
    </dgm:pt>
    <dgm:pt modelId="{8E4A01E1-EA76-4635-B7E7-3C87266044EA}" type="pres">
      <dgm:prSet presAssocID="{696C4754-B4D7-4A87-B5DC-6AD914E4E2B6}" presName="sp" presStyleCnt="0"/>
      <dgm:spPr/>
    </dgm:pt>
    <dgm:pt modelId="{7AB5915F-D0AC-4FD3-8213-88462576063D}" type="pres">
      <dgm:prSet presAssocID="{6ADF65F5-063F-4A93-AAA4-2CAD5A40158B}" presName="composite" presStyleCnt="0"/>
      <dgm:spPr/>
    </dgm:pt>
    <dgm:pt modelId="{BC450E80-07FA-4B3E-947E-AA1226941E0B}" type="pres">
      <dgm:prSet presAssocID="{6ADF65F5-063F-4A93-AAA4-2CAD5A40158B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12B3B282-9D87-4EA9-A29D-7FA18C7B16D4}" type="pres">
      <dgm:prSet presAssocID="{6ADF65F5-063F-4A93-AAA4-2CAD5A40158B}" presName="descendantText" presStyleLbl="alignAcc1" presStyleIdx="2" presStyleCnt="6">
        <dgm:presLayoutVars>
          <dgm:bulletEnabled val="1"/>
        </dgm:presLayoutVars>
      </dgm:prSet>
      <dgm:spPr/>
    </dgm:pt>
    <dgm:pt modelId="{91C4D1F8-C95C-4EA3-BD97-2298BEA49351}" type="pres">
      <dgm:prSet presAssocID="{BAAB4048-63A2-4F3A-803E-C2EC10E29201}" presName="sp" presStyleCnt="0"/>
      <dgm:spPr/>
    </dgm:pt>
    <dgm:pt modelId="{D893A1BE-F964-4B35-85D8-ED9FF2F488D3}" type="pres">
      <dgm:prSet presAssocID="{23623177-FACE-4158-8F0F-93AD43DEFA51}" presName="composite" presStyleCnt="0"/>
      <dgm:spPr/>
    </dgm:pt>
    <dgm:pt modelId="{DF8ED5EC-B451-4FAB-9E7F-9772DE04CEB3}" type="pres">
      <dgm:prSet presAssocID="{23623177-FACE-4158-8F0F-93AD43DEFA51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419443AD-73E5-4AAA-9888-AE8BB2255E65}" type="pres">
      <dgm:prSet presAssocID="{23623177-FACE-4158-8F0F-93AD43DEFA51}" presName="descendantText" presStyleLbl="alignAcc1" presStyleIdx="3" presStyleCnt="6">
        <dgm:presLayoutVars>
          <dgm:bulletEnabled val="1"/>
        </dgm:presLayoutVars>
      </dgm:prSet>
      <dgm:spPr/>
    </dgm:pt>
    <dgm:pt modelId="{96964E4C-DD85-456F-A9A3-D68F6953096F}" type="pres">
      <dgm:prSet presAssocID="{2AA0CF54-6CDE-4CB5-9CE4-BFBF31192E8A}" presName="sp" presStyleCnt="0"/>
      <dgm:spPr/>
    </dgm:pt>
    <dgm:pt modelId="{8AE154AF-6413-4EBD-9DC6-BE800CF0C8E6}" type="pres">
      <dgm:prSet presAssocID="{956AC017-2C16-4D11-A361-A6B0AD06EFA8}" presName="composite" presStyleCnt="0"/>
      <dgm:spPr/>
    </dgm:pt>
    <dgm:pt modelId="{6F8D6C30-AFF4-4112-8299-096DA4158D36}" type="pres">
      <dgm:prSet presAssocID="{956AC017-2C16-4D11-A361-A6B0AD06EFA8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6F71BC5F-A206-4887-8DB4-C78F81C96045}" type="pres">
      <dgm:prSet presAssocID="{956AC017-2C16-4D11-A361-A6B0AD06EFA8}" presName="descendantText" presStyleLbl="alignAcc1" presStyleIdx="4" presStyleCnt="6" custLinFactNeighborY="1396">
        <dgm:presLayoutVars>
          <dgm:bulletEnabled val="1"/>
        </dgm:presLayoutVars>
      </dgm:prSet>
      <dgm:spPr/>
    </dgm:pt>
    <dgm:pt modelId="{90F61C1E-A918-4B14-88EC-E1617B83230B}" type="pres">
      <dgm:prSet presAssocID="{E42FCFF4-340A-4218-A612-5C7B0220D9EE}" presName="sp" presStyleCnt="0"/>
      <dgm:spPr/>
    </dgm:pt>
    <dgm:pt modelId="{28F55328-664B-43ED-9066-07B4B44F16E4}" type="pres">
      <dgm:prSet presAssocID="{B5F8DE36-3A41-4634-BC73-102569D2B93B}" presName="composite" presStyleCnt="0"/>
      <dgm:spPr/>
    </dgm:pt>
    <dgm:pt modelId="{A794CF38-48FC-4FBE-B67C-B4F4F184EA23}" type="pres">
      <dgm:prSet presAssocID="{B5F8DE36-3A41-4634-BC73-102569D2B93B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1FEF253F-662D-4DAA-8A9C-841E65CF564E}" type="pres">
      <dgm:prSet presAssocID="{B5F8DE36-3A41-4634-BC73-102569D2B93B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613F8D07-B667-45F9-9413-6A9A8956542E}" type="presOf" srcId="{5DC5666C-192D-48F0-AE6F-86552A097203}" destId="{97B21BE5-0EC7-4366-8DBF-58453C83D165}" srcOrd="0" destOrd="0" presId="urn:microsoft.com/office/officeart/2005/8/layout/chevron2"/>
    <dgm:cxn modelId="{EB1BFA0D-795C-425F-A478-6EB1C98C89C7}" type="presOf" srcId="{6ADF65F5-063F-4A93-AAA4-2CAD5A40158B}" destId="{BC450E80-07FA-4B3E-947E-AA1226941E0B}" srcOrd="0" destOrd="0" presId="urn:microsoft.com/office/officeart/2005/8/layout/chevron2"/>
    <dgm:cxn modelId="{48539E18-2E4F-4490-A77B-16067C76D5F9}" type="presOf" srcId="{23623177-FACE-4158-8F0F-93AD43DEFA51}" destId="{DF8ED5EC-B451-4FAB-9E7F-9772DE04CEB3}" srcOrd="0" destOrd="0" presId="urn:microsoft.com/office/officeart/2005/8/layout/chevron2"/>
    <dgm:cxn modelId="{D695E618-864E-4F54-A266-74588D9F134C}" srcId="{5152A1E4-626B-4A19-9A81-B4738C5E127A}" destId="{B5F8DE36-3A41-4634-BC73-102569D2B93B}" srcOrd="5" destOrd="0" parTransId="{DCE10DA1-A6D8-4F7B-98E6-1DEEBD4CEB61}" sibTransId="{CCE53FEB-DEC5-4FB9-A98C-0A3F8F86D85C}"/>
    <dgm:cxn modelId="{2272CD2A-9FA4-4FAD-B695-BC5D4A78FDEA}" type="presOf" srcId="{956AC017-2C16-4D11-A361-A6B0AD06EFA8}" destId="{6F8D6C30-AFF4-4112-8299-096DA4158D36}" srcOrd="0" destOrd="0" presId="urn:microsoft.com/office/officeart/2005/8/layout/chevron2"/>
    <dgm:cxn modelId="{DF9D722B-7426-49A6-90F8-60FBB83444DC}" type="presOf" srcId="{5E0A5C56-1339-4288-91A8-4775DC18BF9E}" destId="{1FEF253F-662D-4DAA-8A9C-841E65CF564E}" srcOrd="0" destOrd="0" presId="urn:microsoft.com/office/officeart/2005/8/layout/chevron2"/>
    <dgm:cxn modelId="{EECEA03C-A3FF-4BDA-B244-5CEA37EB0DD6}" srcId="{6ADF65F5-063F-4A93-AAA4-2CAD5A40158B}" destId="{942D0F37-8E61-4576-BFE4-8057A0001424}" srcOrd="0" destOrd="0" parTransId="{8B5F7D57-1B2F-42B2-B5D0-1439303F0A89}" sibTransId="{5846FEA2-E84C-4544-BB15-0A009BD60710}"/>
    <dgm:cxn modelId="{9692105C-CC6A-49B0-BA65-E8E0100D0C4F}" type="presOf" srcId="{4E6F11A4-CCA5-4E23-A98C-BEA4CA9C519A}" destId="{6F71BC5F-A206-4887-8DB4-C78F81C96045}" srcOrd="0" destOrd="0" presId="urn:microsoft.com/office/officeart/2005/8/layout/chevron2"/>
    <dgm:cxn modelId="{1BF3AD5F-B4D0-4744-A846-8E1140ADA5E5}" srcId="{5152A1E4-626B-4A19-9A81-B4738C5E127A}" destId="{23623177-FACE-4158-8F0F-93AD43DEFA51}" srcOrd="3" destOrd="0" parTransId="{D09A63D7-C713-4E2B-BB2D-922B3977808E}" sibTransId="{2AA0CF54-6CDE-4CB5-9CE4-BFBF31192E8A}"/>
    <dgm:cxn modelId="{1D9B5A65-8392-407F-9154-DDA359E00D71}" type="presOf" srcId="{942D0F37-8E61-4576-BFE4-8057A0001424}" destId="{12B3B282-9D87-4EA9-A29D-7FA18C7B16D4}" srcOrd="0" destOrd="0" presId="urn:microsoft.com/office/officeart/2005/8/layout/chevron2"/>
    <dgm:cxn modelId="{B0158C72-1810-4CF4-AFBC-9A1B966524B7}" type="presOf" srcId="{B5F8DE36-3A41-4634-BC73-102569D2B93B}" destId="{A794CF38-48FC-4FBE-B67C-B4F4F184EA23}" srcOrd="0" destOrd="0" presId="urn:microsoft.com/office/officeart/2005/8/layout/chevron2"/>
    <dgm:cxn modelId="{51C5CC7A-062E-4F4A-8546-C6C3D9DEE970}" srcId="{956AC017-2C16-4D11-A361-A6B0AD06EFA8}" destId="{4E6F11A4-CCA5-4E23-A98C-BEA4CA9C519A}" srcOrd="0" destOrd="0" parTransId="{F08F2736-B307-4D78-92B4-F68F60FAE54A}" sibTransId="{06BB0302-642B-4693-92F1-1606DC24A565}"/>
    <dgm:cxn modelId="{D35DDA80-C8D0-4800-9668-35B415F4691B}" srcId="{5152A1E4-626B-4A19-9A81-B4738C5E127A}" destId="{6ADF65F5-063F-4A93-AAA4-2CAD5A40158B}" srcOrd="2" destOrd="0" parTransId="{CB331B0C-172F-4291-AEC3-789363455979}" sibTransId="{BAAB4048-63A2-4F3A-803E-C2EC10E29201}"/>
    <dgm:cxn modelId="{9A48FC82-C51B-4B4C-91E2-068A020FC5E6}" type="presOf" srcId="{60FB248C-4A5B-4D9D-A4C0-2E6E6A091E36}" destId="{7A646CF3-9370-4C25-88B6-A941B78A13FA}" srcOrd="0" destOrd="0" presId="urn:microsoft.com/office/officeart/2005/8/layout/chevron2"/>
    <dgm:cxn modelId="{EA05E587-3F01-4A97-A105-213B90BFE2B6}" srcId="{23623177-FACE-4158-8F0F-93AD43DEFA51}" destId="{B22D0731-CE90-4D55-813B-F7D8396D7D87}" srcOrd="0" destOrd="0" parTransId="{D38CDFBF-1B6B-4F9E-8C1D-4602E2808FC0}" sibTransId="{79CB2054-06A5-479C-8011-E5295B7C1999}"/>
    <dgm:cxn modelId="{94C30294-00EB-4B34-8DBE-34432E00ED2B}" srcId="{60FB248C-4A5B-4D9D-A4C0-2E6E6A091E36}" destId="{8AEF0C9D-23AE-4BB3-B39D-47DCE071460C}" srcOrd="0" destOrd="0" parTransId="{7E024876-E8EE-47E0-A30D-5B41687CD6E7}" sibTransId="{4FD6E65E-1B86-4F4F-8117-11FB6B751051}"/>
    <dgm:cxn modelId="{AE124AAA-52BA-4ACF-A7BC-93184675D6A3}" type="presOf" srcId="{8AEF0C9D-23AE-4BB3-B39D-47DCE071460C}" destId="{A7356C45-8EC3-4CC4-9206-B844F2B900F9}" srcOrd="0" destOrd="0" presId="urn:microsoft.com/office/officeart/2005/8/layout/chevron2"/>
    <dgm:cxn modelId="{394CE9B7-4977-42E6-99F8-30E656F1206C}" type="presOf" srcId="{5152A1E4-626B-4A19-9A81-B4738C5E127A}" destId="{5D637EA7-381B-482F-92E9-003C7293BF9F}" srcOrd="0" destOrd="0" presId="urn:microsoft.com/office/officeart/2005/8/layout/chevron2"/>
    <dgm:cxn modelId="{7B89C9BA-B4D1-4E15-B673-BFD6BC059082}" srcId="{5152A1E4-626B-4A19-9A81-B4738C5E127A}" destId="{956AC017-2C16-4D11-A361-A6B0AD06EFA8}" srcOrd="4" destOrd="0" parTransId="{C6CF4602-3DBD-4BC7-BCBA-1B177A9CCCDD}" sibTransId="{E42FCFF4-340A-4218-A612-5C7B0220D9EE}"/>
    <dgm:cxn modelId="{D5D1E5C8-4567-4ECC-B177-681B6F4185AD}" srcId="{5DC5666C-192D-48F0-AE6F-86552A097203}" destId="{0221CDD8-87EF-4996-A679-4D4F8230A19D}" srcOrd="0" destOrd="0" parTransId="{5982A966-E240-49A0-A655-A9162B028948}" sibTransId="{EBAC0504-0DB6-41B3-8EF5-0B0FC9231F63}"/>
    <dgm:cxn modelId="{25E45FCC-E56F-4AEC-9FE0-D17AE468CDB0}" srcId="{5152A1E4-626B-4A19-9A81-B4738C5E127A}" destId="{60FB248C-4A5B-4D9D-A4C0-2E6E6A091E36}" srcOrd="0" destOrd="0" parTransId="{0424E5DD-9E1D-4041-B5F8-6FD46B9F7C76}" sibTransId="{C1D2C24C-D1C3-4A1A-A698-27EFE8D77819}"/>
    <dgm:cxn modelId="{C6A14FCD-1AEE-4ED1-A0CA-2799F7A88E7B}" type="presOf" srcId="{B22D0731-CE90-4D55-813B-F7D8396D7D87}" destId="{419443AD-73E5-4AAA-9888-AE8BB2255E65}" srcOrd="0" destOrd="0" presId="urn:microsoft.com/office/officeart/2005/8/layout/chevron2"/>
    <dgm:cxn modelId="{3C23A6DE-2588-44C4-AE1F-669D18A508B8}" srcId="{5152A1E4-626B-4A19-9A81-B4738C5E127A}" destId="{5DC5666C-192D-48F0-AE6F-86552A097203}" srcOrd="1" destOrd="0" parTransId="{338DD0C8-BC5B-4897-8A49-068CD766AFDA}" sibTransId="{696C4754-B4D7-4A87-B5DC-6AD914E4E2B6}"/>
    <dgm:cxn modelId="{62C6D8F9-C288-4828-8F9F-A2F3C9FAF1D9}" srcId="{B5F8DE36-3A41-4634-BC73-102569D2B93B}" destId="{5E0A5C56-1339-4288-91A8-4775DC18BF9E}" srcOrd="0" destOrd="0" parTransId="{BAF61E1C-4F77-4B6A-89BC-D8E8560A9735}" sibTransId="{E65038AF-DCD8-4E37-8225-635BB3C78656}"/>
    <dgm:cxn modelId="{B3031BFD-7BB7-4714-8884-E6CE8FC290E6}" type="presOf" srcId="{0221CDD8-87EF-4996-A679-4D4F8230A19D}" destId="{6E55C64F-297F-471E-BF7B-A642963ACC49}" srcOrd="0" destOrd="0" presId="urn:microsoft.com/office/officeart/2005/8/layout/chevron2"/>
    <dgm:cxn modelId="{AA0197B2-B543-46AA-B41A-47876FD06D88}" type="presParOf" srcId="{5D637EA7-381B-482F-92E9-003C7293BF9F}" destId="{0CC7EF7C-C82D-4406-B5A2-A2CA979A18E9}" srcOrd="0" destOrd="0" presId="urn:microsoft.com/office/officeart/2005/8/layout/chevron2"/>
    <dgm:cxn modelId="{30D1F75A-83FD-4C3C-9BC1-89F73B42E04D}" type="presParOf" srcId="{0CC7EF7C-C82D-4406-B5A2-A2CA979A18E9}" destId="{7A646CF3-9370-4C25-88B6-A941B78A13FA}" srcOrd="0" destOrd="0" presId="urn:microsoft.com/office/officeart/2005/8/layout/chevron2"/>
    <dgm:cxn modelId="{42FEBDBE-D385-43D8-BF41-5A4928502C34}" type="presParOf" srcId="{0CC7EF7C-C82D-4406-B5A2-A2CA979A18E9}" destId="{A7356C45-8EC3-4CC4-9206-B844F2B900F9}" srcOrd="1" destOrd="0" presId="urn:microsoft.com/office/officeart/2005/8/layout/chevron2"/>
    <dgm:cxn modelId="{CFF1AD14-0500-4E71-99C0-94135DEA1311}" type="presParOf" srcId="{5D637EA7-381B-482F-92E9-003C7293BF9F}" destId="{44310055-B406-41D2-AA3A-F669AF107D2E}" srcOrd="1" destOrd="0" presId="urn:microsoft.com/office/officeart/2005/8/layout/chevron2"/>
    <dgm:cxn modelId="{422C05DE-0580-4A4A-9FF2-710621C01A20}" type="presParOf" srcId="{5D637EA7-381B-482F-92E9-003C7293BF9F}" destId="{9969475B-74AF-4690-9D4A-59EEE590CCBC}" srcOrd="2" destOrd="0" presId="urn:microsoft.com/office/officeart/2005/8/layout/chevron2"/>
    <dgm:cxn modelId="{80EBA028-758E-40FC-9984-579DBDB541DB}" type="presParOf" srcId="{9969475B-74AF-4690-9D4A-59EEE590CCBC}" destId="{97B21BE5-0EC7-4366-8DBF-58453C83D165}" srcOrd="0" destOrd="0" presId="urn:microsoft.com/office/officeart/2005/8/layout/chevron2"/>
    <dgm:cxn modelId="{E830551B-A06C-4BC2-909B-C9FFC5CAF6CF}" type="presParOf" srcId="{9969475B-74AF-4690-9D4A-59EEE590CCBC}" destId="{6E55C64F-297F-471E-BF7B-A642963ACC49}" srcOrd="1" destOrd="0" presId="urn:microsoft.com/office/officeart/2005/8/layout/chevron2"/>
    <dgm:cxn modelId="{DBBA9280-2A2B-476E-9BD9-BD5C298548B8}" type="presParOf" srcId="{5D637EA7-381B-482F-92E9-003C7293BF9F}" destId="{8E4A01E1-EA76-4635-B7E7-3C87266044EA}" srcOrd="3" destOrd="0" presId="urn:microsoft.com/office/officeart/2005/8/layout/chevron2"/>
    <dgm:cxn modelId="{E5868E0D-0F86-4F1B-958C-D53B48B350E5}" type="presParOf" srcId="{5D637EA7-381B-482F-92E9-003C7293BF9F}" destId="{7AB5915F-D0AC-4FD3-8213-88462576063D}" srcOrd="4" destOrd="0" presId="urn:microsoft.com/office/officeart/2005/8/layout/chevron2"/>
    <dgm:cxn modelId="{7B5C963B-2D9F-445D-9B69-55AD1C293082}" type="presParOf" srcId="{7AB5915F-D0AC-4FD3-8213-88462576063D}" destId="{BC450E80-07FA-4B3E-947E-AA1226941E0B}" srcOrd="0" destOrd="0" presId="urn:microsoft.com/office/officeart/2005/8/layout/chevron2"/>
    <dgm:cxn modelId="{F7932E4A-C50C-4CE6-9AA0-67571D9CAE6A}" type="presParOf" srcId="{7AB5915F-D0AC-4FD3-8213-88462576063D}" destId="{12B3B282-9D87-4EA9-A29D-7FA18C7B16D4}" srcOrd="1" destOrd="0" presId="urn:microsoft.com/office/officeart/2005/8/layout/chevron2"/>
    <dgm:cxn modelId="{8240EEB3-E9E9-4590-82A0-BB08195C3EFA}" type="presParOf" srcId="{5D637EA7-381B-482F-92E9-003C7293BF9F}" destId="{91C4D1F8-C95C-4EA3-BD97-2298BEA49351}" srcOrd="5" destOrd="0" presId="urn:microsoft.com/office/officeart/2005/8/layout/chevron2"/>
    <dgm:cxn modelId="{DBDF14F5-3F37-40F0-9EF3-12A00D588D3E}" type="presParOf" srcId="{5D637EA7-381B-482F-92E9-003C7293BF9F}" destId="{D893A1BE-F964-4B35-85D8-ED9FF2F488D3}" srcOrd="6" destOrd="0" presId="urn:microsoft.com/office/officeart/2005/8/layout/chevron2"/>
    <dgm:cxn modelId="{18B8D929-3E90-4A12-AA47-577715230842}" type="presParOf" srcId="{D893A1BE-F964-4B35-85D8-ED9FF2F488D3}" destId="{DF8ED5EC-B451-4FAB-9E7F-9772DE04CEB3}" srcOrd="0" destOrd="0" presId="urn:microsoft.com/office/officeart/2005/8/layout/chevron2"/>
    <dgm:cxn modelId="{369B5841-46F7-48E5-A2FF-0BC1F52E349A}" type="presParOf" srcId="{D893A1BE-F964-4B35-85D8-ED9FF2F488D3}" destId="{419443AD-73E5-4AAA-9888-AE8BB2255E65}" srcOrd="1" destOrd="0" presId="urn:microsoft.com/office/officeart/2005/8/layout/chevron2"/>
    <dgm:cxn modelId="{884B5C91-C3D4-4257-9EC7-321C9DA2F6FB}" type="presParOf" srcId="{5D637EA7-381B-482F-92E9-003C7293BF9F}" destId="{96964E4C-DD85-456F-A9A3-D68F6953096F}" srcOrd="7" destOrd="0" presId="urn:microsoft.com/office/officeart/2005/8/layout/chevron2"/>
    <dgm:cxn modelId="{0CC04185-1C61-4500-8779-C8F9873BCFE6}" type="presParOf" srcId="{5D637EA7-381B-482F-92E9-003C7293BF9F}" destId="{8AE154AF-6413-4EBD-9DC6-BE800CF0C8E6}" srcOrd="8" destOrd="0" presId="urn:microsoft.com/office/officeart/2005/8/layout/chevron2"/>
    <dgm:cxn modelId="{A8E72696-D475-456D-8017-75ED82961F90}" type="presParOf" srcId="{8AE154AF-6413-4EBD-9DC6-BE800CF0C8E6}" destId="{6F8D6C30-AFF4-4112-8299-096DA4158D36}" srcOrd="0" destOrd="0" presId="urn:microsoft.com/office/officeart/2005/8/layout/chevron2"/>
    <dgm:cxn modelId="{031E47DA-8E4E-403D-8B54-62E39B7C008F}" type="presParOf" srcId="{8AE154AF-6413-4EBD-9DC6-BE800CF0C8E6}" destId="{6F71BC5F-A206-4887-8DB4-C78F81C96045}" srcOrd="1" destOrd="0" presId="urn:microsoft.com/office/officeart/2005/8/layout/chevron2"/>
    <dgm:cxn modelId="{2C9B77F3-9670-4337-9513-19E8834C738F}" type="presParOf" srcId="{5D637EA7-381B-482F-92E9-003C7293BF9F}" destId="{90F61C1E-A918-4B14-88EC-E1617B83230B}" srcOrd="9" destOrd="0" presId="urn:microsoft.com/office/officeart/2005/8/layout/chevron2"/>
    <dgm:cxn modelId="{48C2F13B-BF40-460A-9E25-6A87FD0FA385}" type="presParOf" srcId="{5D637EA7-381B-482F-92E9-003C7293BF9F}" destId="{28F55328-664B-43ED-9066-07B4B44F16E4}" srcOrd="10" destOrd="0" presId="urn:microsoft.com/office/officeart/2005/8/layout/chevron2"/>
    <dgm:cxn modelId="{8B9BABC7-68B4-4CAC-98A4-BC39FF79D430}" type="presParOf" srcId="{28F55328-664B-43ED-9066-07B4B44F16E4}" destId="{A794CF38-48FC-4FBE-B67C-B4F4F184EA23}" srcOrd="0" destOrd="0" presId="urn:microsoft.com/office/officeart/2005/8/layout/chevron2"/>
    <dgm:cxn modelId="{DEFC5B05-FB6C-4822-8B14-6589DA414B6A}" type="presParOf" srcId="{28F55328-664B-43ED-9066-07B4B44F16E4}" destId="{1FEF253F-662D-4DAA-8A9C-841E65CF56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52A1E4-626B-4A19-9A81-B4738C5E127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3623177-FACE-4158-8F0F-93AD43DEFA51}">
      <dgm:prSet/>
      <dgm:spPr/>
      <dgm:t>
        <a:bodyPr/>
        <a:lstStyle/>
        <a:p>
          <a:endParaRPr lang="pl-PL" dirty="0"/>
        </a:p>
      </dgm:t>
    </dgm:pt>
    <dgm:pt modelId="{D09A63D7-C713-4E2B-BB2D-922B3977808E}" type="parTrans" cxnId="{1BF3AD5F-B4D0-4744-A846-8E1140ADA5E5}">
      <dgm:prSet/>
      <dgm:spPr/>
      <dgm:t>
        <a:bodyPr/>
        <a:lstStyle/>
        <a:p>
          <a:endParaRPr lang="pl-PL"/>
        </a:p>
      </dgm:t>
    </dgm:pt>
    <dgm:pt modelId="{2AA0CF54-6CDE-4CB5-9CE4-BFBF31192E8A}" type="sibTrans" cxnId="{1BF3AD5F-B4D0-4744-A846-8E1140ADA5E5}">
      <dgm:prSet/>
      <dgm:spPr/>
      <dgm:t>
        <a:bodyPr/>
        <a:lstStyle/>
        <a:p>
          <a:endParaRPr lang="pl-PL"/>
        </a:p>
      </dgm:t>
    </dgm:pt>
    <dgm:pt modelId="{6AB82E4D-A795-4111-98A7-FDDA81AFC228}">
      <dgm:prSet/>
      <dgm:spPr/>
      <dgm:t>
        <a:bodyPr/>
        <a:lstStyle/>
        <a:p>
          <a:endParaRPr lang="pl-PL" dirty="0"/>
        </a:p>
      </dgm:t>
    </dgm:pt>
    <dgm:pt modelId="{A03F74B2-A4B1-44B3-B02A-02B015D92D35}" type="parTrans" cxnId="{CD8A1C4E-A706-4BAF-9F9A-905986F9E475}">
      <dgm:prSet/>
      <dgm:spPr/>
      <dgm:t>
        <a:bodyPr/>
        <a:lstStyle/>
        <a:p>
          <a:endParaRPr lang="pl-PL"/>
        </a:p>
      </dgm:t>
    </dgm:pt>
    <dgm:pt modelId="{1D248571-C340-4F85-8FBA-8053B57BCAC1}" type="sibTrans" cxnId="{CD8A1C4E-A706-4BAF-9F9A-905986F9E475}">
      <dgm:prSet/>
      <dgm:spPr/>
      <dgm:t>
        <a:bodyPr/>
        <a:lstStyle/>
        <a:p>
          <a:endParaRPr lang="pl-PL"/>
        </a:p>
      </dgm:t>
    </dgm:pt>
    <dgm:pt modelId="{25311B6D-5055-4817-9C33-FFD1DE68C09A}">
      <dgm:prSet/>
      <dgm:spPr/>
      <dgm:t>
        <a:bodyPr/>
        <a:lstStyle/>
        <a:p>
          <a:endParaRPr lang="pl-PL" dirty="0"/>
        </a:p>
      </dgm:t>
    </dgm:pt>
    <dgm:pt modelId="{1B942FEF-C9E3-4D3E-B705-72B9726D8F1A}" type="parTrans" cxnId="{E6A67EB8-0FC8-4E42-B87C-B1984480FB42}">
      <dgm:prSet/>
      <dgm:spPr/>
      <dgm:t>
        <a:bodyPr/>
        <a:lstStyle/>
        <a:p>
          <a:endParaRPr lang="pl-PL"/>
        </a:p>
      </dgm:t>
    </dgm:pt>
    <dgm:pt modelId="{934411DE-6EA2-4E65-B17C-8B7E65D9057C}" type="sibTrans" cxnId="{E6A67EB8-0FC8-4E42-B87C-B1984480FB42}">
      <dgm:prSet/>
      <dgm:spPr/>
      <dgm:t>
        <a:bodyPr/>
        <a:lstStyle/>
        <a:p>
          <a:endParaRPr lang="pl-PL"/>
        </a:p>
      </dgm:t>
    </dgm:pt>
    <dgm:pt modelId="{613AB327-4321-4AE4-9EDE-3FE6140A375D}">
      <dgm:prSet/>
      <dgm:spPr/>
      <dgm:t>
        <a:bodyPr/>
        <a:lstStyle/>
        <a:p>
          <a:r>
            <a:rPr lang="pl-PL" dirty="0"/>
            <a:t>+</a:t>
          </a:r>
        </a:p>
      </dgm:t>
    </dgm:pt>
    <dgm:pt modelId="{F895909A-2114-463A-A305-6857EA5CB203}" type="parTrans" cxnId="{DEE24053-4FA8-4EFC-A622-F5B5677FCEA3}">
      <dgm:prSet/>
      <dgm:spPr/>
      <dgm:t>
        <a:bodyPr/>
        <a:lstStyle/>
        <a:p>
          <a:endParaRPr lang="pl-PL"/>
        </a:p>
      </dgm:t>
    </dgm:pt>
    <dgm:pt modelId="{5981E484-274D-4369-826D-340F1BC0AB2A}" type="sibTrans" cxnId="{DEE24053-4FA8-4EFC-A622-F5B5677FCEA3}">
      <dgm:prSet/>
      <dgm:spPr/>
      <dgm:t>
        <a:bodyPr/>
        <a:lstStyle/>
        <a:p>
          <a:endParaRPr lang="pl-PL"/>
        </a:p>
      </dgm:t>
    </dgm:pt>
    <dgm:pt modelId="{7424839A-79E9-4DD6-A9B8-6ACBAA692E33}">
      <dgm:prSet/>
      <dgm:spPr/>
      <dgm:t>
        <a:bodyPr/>
        <a:lstStyle/>
        <a:p>
          <a:r>
            <a:rPr lang="pl-PL" dirty="0"/>
            <a:t>+</a:t>
          </a:r>
        </a:p>
      </dgm:t>
    </dgm:pt>
    <dgm:pt modelId="{64397B7E-3CE5-4B70-BEFC-968203D42E12}" type="parTrans" cxnId="{4A325E58-9651-4279-8F5C-A6FC5B0F165F}">
      <dgm:prSet/>
      <dgm:spPr/>
      <dgm:t>
        <a:bodyPr/>
        <a:lstStyle/>
        <a:p>
          <a:endParaRPr lang="pl-PL"/>
        </a:p>
      </dgm:t>
    </dgm:pt>
    <dgm:pt modelId="{0E972F13-643C-44CA-9452-CC40FCB47882}" type="sibTrans" cxnId="{4A325E58-9651-4279-8F5C-A6FC5B0F165F}">
      <dgm:prSet/>
      <dgm:spPr/>
      <dgm:t>
        <a:bodyPr/>
        <a:lstStyle/>
        <a:p>
          <a:endParaRPr lang="pl-PL"/>
        </a:p>
      </dgm:t>
    </dgm:pt>
    <dgm:pt modelId="{A20D9837-7319-48DD-BEB6-CBA330248E3A}">
      <dgm:prSet/>
      <dgm:spPr/>
      <dgm:t>
        <a:bodyPr/>
        <a:lstStyle/>
        <a:p>
          <a:r>
            <a:rPr lang="pl-PL" dirty="0"/>
            <a:t>+</a:t>
          </a:r>
        </a:p>
      </dgm:t>
    </dgm:pt>
    <dgm:pt modelId="{C80F3796-E735-43AA-A2A6-8AF262C15F46}" type="parTrans" cxnId="{8673F7E3-0777-4840-A0C4-05860859DEB3}">
      <dgm:prSet/>
      <dgm:spPr/>
      <dgm:t>
        <a:bodyPr/>
        <a:lstStyle/>
        <a:p>
          <a:endParaRPr lang="pl-PL"/>
        </a:p>
      </dgm:t>
    </dgm:pt>
    <dgm:pt modelId="{1C6B09D0-5CEA-48AD-8A61-D6E93D5CC1BB}" type="sibTrans" cxnId="{8673F7E3-0777-4840-A0C4-05860859DEB3}">
      <dgm:prSet/>
      <dgm:spPr/>
      <dgm:t>
        <a:bodyPr/>
        <a:lstStyle/>
        <a:p>
          <a:endParaRPr lang="pl-PL"/>
        </a:p>
      </dgm:t>
    </dgm:pt>
    <dgm:pt modelId="{942D0F37-8E61-4576-BFE4-8057A0001424}">
      <dgm:prSet/>
      <dgm:spPr/>
      <dgm:t>
        <a:bodyPr/>
        <a:lstStyle/>
        <a:p>
          <a:pPr>
            <a:buNone/>
          </a:pPr>
          <a:r>
            <a:rPr lang="pl-PL" dirty="0"/>
            <a:t>Każda biblioteka i grupa bibliotek ma przydzielonego konsultanta.</a:t>
          </a:r>
        </a:p>
      </dgm:t>
    </dgm:pt>
    <dgm:pt modelId="{8B5F7D57-1B2F-42B2-B5D0-1439303F0A89}" type="parTrans" cxnId="{EECEA03C-A3FF-4BDA-B244-5CEA37EB0DD6}">
      <dgm:prSet/>
      <dgm:spPr/>
      <dgm:t>
        <a:bodyPr/>
        <a:lstStyle/>
        <a:p>
          <a:endParaRPr lang="pl-PL"/>
        </a:p>
      </dgm:t>
    </dgm:pt>
    <dgm:pt modelId="{5846FEA2-E84C-4544-BB15-0A009BD60710}" type="sibTrans" cxnId="{EECEA03C-A3FF-4BDA-B244-5CEA37EB0DD6}">
      <dgm:prSet/>
      <dgm:spPr/>
      <dgm:t>
        <a:bodyPr/>
        <a:lstStyle/>
        <a:p>
          <a:endParaRPr lang="pl-PL"/>
        </a:p>
      </dgm:t>
    </dgm:pt>
    <dgm:pt modelId="{B22D0731-CE90-4D55-813B-F7D8396D7D87}">
      <dgm:prSet/>
      <dgm:spPr/>
      <dgm:t>
        <a:bodyPr/>
        <a:lstStyle/>
        <a:p>
          <a:pPr rtl="0">
            <a:buNone/>
          </a:pPr>
          <a:r>
            <a:rPr lang="pl-PL" dirty="0"/>
            <a:t>Każdy formularz jest </a:t>
          </a:r>
          <a:r>
            <a:rPr lang="pl-PL" dirty="0">
              <a:latin typeface="Arial"/>
            </a:rPr>
            <a:t>przez konsultanta </a:t>
          </a:r>
          <a:r>
            <a:rPr lang="pl-PL" dirty="0"/>
            <a:t>weryfikowany i porównywany z poprzednimi</a:t>
          </a:r>
          <a:r>
            <a:rPr lang="pl-PL" dirty="0">
              <a:latin typeface="Arial"/>
            </a:rPr>
            <a:t>.</a:t>
          </a:r>
          <a:endParaRPr lang="pl-PL" dirty="0"/>
        </a:p>
      </dgm:t>
    </dgm:pt>
    <dgm:pt modelId="{D38CDFBF-1B6B-4F9E-8C1D-4602E2808FC0}" type="parTrans" cxnId="{EA05E587-3F01-4A97-A105-213B90BFE2B6}">
      <dgm:prSet/>
      <dgm:spPr/>
      <dgm:t>
        <a:bodyPr/>
        <a:lstStyle/>
        <a:p>
          <a:endParaRPr lang="pl-PL"/>
        </a:p>
      </dgm:t>
    </dgm:pt>
    <dgm:pt modelId="{79CB2054-06A5-479C-8011-E5295B7C1999}" type="sibTrans" cxnId="{EA05E587-3F01-4A97-A105-213B90BFE2B6}">
      <dgm:prSet/>
      <dgm:spPr/>
      <dgm:t>
        <a:bodyPr/>
        <a:lstStyle/>
        <a:p>
          <a:endParaRPr lang="pl-PL"/>
        </a:p>
      </dgm:t>
    </dgm:pt>
    <dgm:pt modelId="{6541A778-13E8-480B-85F3-4F9598EBA119}">
      <dgm:prSet/>
      <dgm:spPr/>
      <dgm:t>
        <a:bodyPr/>
        <a:lstStyle/>
        <a:p>
          <a:pPr rtl="0">
            <a:buNone/>
          </a:pPr>
          <a:r>
            <a:rPr lang="pl-PL" dirty="0"/>
            <a:t>Wszystkie uwagi</a:t>
          </a:r>
          <a:r>
            <a:rPr lang="pl-PL" dirty="0">
              <a:latin typeface="Arial"/>
            </a:rPr>
            <a:t> konsultanta uniemożliwiające zamknięcie formularza</a:t>
          </a:r>
          <a:r>
            <a:rPr lang="pl-PL" dirty="0"/>
            <a:t> są weryfikowane przez superwizora.</a:t>
          </a:r>
        </a:p>
      </dgm:t>
    </dgm:pt>
    <dgm:pt modelId="{433E6C0D-56A0-4701-960A-AEC8BC9046D8}" type="parTrans" cxnId="{537AA51C-EF75-4582-BDD4-AD7E729552D9}">
      <dgm:prSet/>
      <dgm:spPr/>
      <dgm:t>
        <a:bodyPr/>
        <a:lstStyle/>
        <a:p>
          <a:endParaRPr lang="pl-PL"/>
        </a:p>
      </dgm:t>
    </dgm:pt>
    <dgm:pt modelId="{CF9E990C-D55C-4A10-A9B0-DF07FB92BC10}" type="sibTrans" cxnId="{537AA51C-EF75-4582-BDD4-AD7E729552D9}">
      <dgm:prSet/>
      <dgm:spPr/>
      <dgm:t>
        <a:bodyPr/>
        <a:lstStyle/>
        <a:p>
          <a:endParaRPr lang="pl-PL"/>
        </a:p>
      </dgm:t>
    </dgm:pt>
    <dgm:pt modelId="{956AC017-2C16-4D11-A361-A6B0AD06EFA8}">
      <dgm:prSet/>
      <dgm:spPr/>
      <dgm:t>
        <a:bodyPr/>
        <a:lstStyle/>
        <a:p>
          <a:pPr algn="l">
            <a:buNone/>
          </a:pPr>
          <a:r>
            <a:rPr lang="pl-PL" dirty="0"/>
            <a:t>Wszystkie zgłoszone przez dyrektora lub jego ankieterów trudne pytania lub propozycje zmian i usprawnień formularza są omawiane przez Zespół.</a:t>
          </a:r>
        </a:p>
      </dgm:t>
    </dgm:pt>
    <dgm:pt modelId="{C6CF4602-3DBD-4BC7-BCBA-1B177A9CCCDD}" type="parTrans" cxnId="{7B89C9BA-B4D1-4E15-B673-BFD6BC059082}">
      <dgm:prSet/>
      <dgm:spPr/>
      <dgm:t>
        <a:bodyPr/>
        <a:lstStyle/>
        <a:p>
          <a:endParaRPr lang="pl-PL"/>
        </a:p>
      </dgm:t>
    </dgm:pt>
    <dgm:pt modelId="{E42FCFF4-340A-4218-A612-5C7B0220D9EE}" type="sibTrans" cxnId="{7B89C9BA-B4D1-4E15-B673-BFD6BC059082}">
      <dgm:prSet/>
      <dgm:spPr/>
      <dgm:t>
        <a:bodyPr/>
        <a:lstStyle/>
        <a:p>
          <a:endParaRPr lang="pl-PL"/>
        </a:p>
      </dgm:t>
    </dgm:pt>
    <dgm:pt modelId="{EC800B95-BE0C-4525-A175-21D50A7C6B6D}">
      <dgm:prSet/>
      <dgm:spPr/>
      <dgm:t>
        <a:bodyPr/>
        <a:lstStyle/>
        <a:p>
          <a:pPr>
            <a:buNone/>
          </a:pPr>
          <a:r>
            <a:rPr lang="pl-PL" dirty="0"/>
            <a:t>Zespołowi zależy na bibliotekach – od liczby uczestników zależy jakość projektu.</a:t>
          </a:r>
        </a:p>
      </dgm:t>
    </dgm:pt>
    <dgm:pt modelId="{B1AE58FC-B12E-4E60-94B7-0F9CB9E1D04B}" type="parTrans" cxnId="{2FD4A77C-BA20-43A4-9737-AF95DD2DBB75}">
      <dgm:prSet/>
      <dgm:spPr/>
      <dgm:t>
        <a:bodyPr/>
        <a:lstStyle/>
        <a:p>
          <a:endParaRPr lang="pl-PL"/>
        </a:p>
      </dgm:t>
    </dgm:pt>
    <dgm:pt modelId="{15E9C656-48BF-4214-AC95-60ED30561A83}" type="sibTrans" cxnId="{2FD4A77C-BA20-43A4-9737-AF95DD2DBB75}">
      <dgm:prSet/>
      <dgm:spPr/>
      <dgm:t>
        <a:bodyPr/>
        <a:lstStyle/>
        <a:p>
          <a:endParaRPr lang="pl-PL"/>
        </a:p>
      </dgm:t>
    </dgm:pt>
    <dgm:pt modelId="{C616F9E8-F200-40CA-AF34-3BE9C93247F2}">
      <dgm:prSet/>
      <dgm:spPr/>
      <dgm:t>
        <a:bodyPr/>
        <a:lstStyle/>
        <a:p>
          <a:pPr>
            <a:buNone/>
          </a:pPr>
          <a:r>
            <a:rPr lang="pl-PL" dirty="0"/>
            <a:t>Konsultant zrobi, co w jego mocy, żeby pomóc dyrektorowi zakończyć formularz i zachęcić bibliotekę do kontynuowania uczestnictwa.</a:t>
          </a:r>
        </a:p>
      </dgm:t>
    </dgm:pt>
    <dgm:pt modelId="{823BABCC-23F7-4578-AE1D-8C7529C120B2}" type="parTrans" cxnId="{8583A73B-C64F-4750-A50F-0905FD656D5C}">
      <dgm:prSet/>
      <dgm:spPr/>
      <dgm:t>
        <a:bodyPr/>
        <a:lstStyle/>
        <a:p>
          <a:endParaRPr lang="pl-PL"/>
        </a:p>
      </dgm:t>
    </dgm:pt>
    <dgm:pt modelId="{F371C420-FE48-4222-8F56-D7433266F05A}" type="sibTrans" cxnId="{8583A73B-C64F-4750-A50F-0905FD656D5C}">
      <dgm:prSet/>
      <dgm:spPr/>
      <dgm:t>
        <a:bodyPr/>
        <a:lstStyle/>
        <a:p>
          <a:endParaRPr lang="pl-PL"/>
        </a:p>
      </dgm:t>
    </dgm:pt>
    <dgm:pt modelId="{33202CB4-6913-4D01-964B-D078EB775E2D}">
      <dgm:prSet/>
      <dgm:spPr/>
      <dgm:t>
        <a:bodyPr/>
        <a:lstStyle/>
        <a:p>
          <a:pPr rtl="0">
            <a:buNone/>
          </a:pPr>
          <a:r>
            <a:rPr lang="pl-PL" dirty="0"/>
            <a:t>Konsultanci zawsze pomogą w kwestiach technicznych i są dostępni cały rok, także już po zatwierdzeniu formularzy z danego roku.</a:t>
          </a:r>
        </a:p>
      </dgm:t>
    </dgm:pt>
    <dgm:pt modelId="{B568B5F2-C783-4837-9CED-A055D685DB04}" type="parTrans" cxnId="{F1ECC3F8-E7BF-4A22-B7EE-F27115EB4362}">
      <dgm:prSet/>
      <dgm:spPr/>
      <dgm:t>
        <a:bodyPr/>
        <a:lstStyle/>
        <a:p>
          <a:endParaRPr lang="pl-PL"/>
        </a:p>
      </dgm:t>
    </dgm:pt>
    <dgm:pt modelId="{E6A574E3-A68E-4934-B170-A4B67D56D320}" type="sibTrans" cxnId="{F1ECC3F8-E7BF-4A22-B7EE-F27115EB4362}">
      <dgm:prSet/>
      <dgm:spPr/>
      <dgm:t>
        <a:bodyPr/>
        <a:lstStyle/>
        <a:p>
          <a:endParaRPr lang="pl-PL"/>
        </a:p>
      </dgm:t>
    </dgm:pt>
    <dgm:pt modelId="{6ADF65F5-063F-4A93-AAA4-2CAD5A40158B}">
      <dgm:prSet/>
      <dgm:spPr/>
      <dgm:t>
        <a:bodyPr/>
        <a:lstStyle/>
        <a:p>
          <a:endParaRPr lang="pl-PL" dirty="0"/>
        </a:p>
      </dgm:t>
    </dgm:pt>
    <dgm:pt modelId="{BAAB4048-63A2-4F3A-803E-C2EC10E29201}" type="sibTrans" cxnId="{D35DDA80-C8D0-4800-9668-35B415F4691B}">
      <dgm:prSet/>
      <dgm:spPr/>
      <dgm:t>
        <a:bodyPr/>
        <a:lstStyle/>
        <a:p>
          <a:endParaRPr lang="pl-PL"/>
        </a:p>
      </dgm:t>
    </dgm:pt>
    <dgm:pt modelId="{CB331B0C-172F-4291-AEC3-789363455979}" type="parTrans" cxnId="{D35DDA80-C8D0-4800-9668-35B415F4691B}">
      <dgm:prSet/>
      <dgm:spPr/>
      <dgm:t>
        <a:bodyPr/>
        <a:lstStyle/>
        <a:p>
          <a:endParaRPr lang="pl-PL"/>
        </a:p>
      </dgm:t>
    </dgm:pt>
    <dgm:pt modelId="{0B8D39F2-8420-4865-9A29-347561F04A0E}">
      <dgm:prSet/>
      <dgm:spPr/>
      <dgm:t>
        <a:bodyPr/>
        <a:lstStyle/>
        <a:p>
          <a:pPr>
            <a:buNone/>
          </a:pPr>
          <a:r>
            <a:rPr lang="pl-PL" b="1" dirty="0"/>
            <a:t>Konsultanci pomogą wdrożyć w bibliotece wszystkie oferowane przez AFBN narzędzia, jak badanie satysfakcji użytkowników oraz narzędzia do wizualizacji.</a:t>
          </a:r>
          <a:endParaRPr lang="pl-PL" dirty="0"/>
        </a:p>
      </dgm:t>
    </dgm:pt>
    <dgm:pt modelId="{333FE8EF-7F90-4866-BF54-10A2A2D333AB}" type="parTrans" cxnId="{7544AA0E-BF59-4215-8F73-891A05442F27}">
      <dgm:prSet/>
      <dgm:spPr/>
      <dgm:t>
        <a:bodyPr/>
        <a:lstStyle/>
        <a:p>
          <a:endParaRPr lang="pl-PL"/>
        </a:p>
      </dgm:t>
    </dgm:pt>
    <dgm:pt modelId="{7F20920B-DCA9-44D3-A60D-F903B7847D13}" type="sibTrans" cxnId="{7544AA0E-BF59-4215-8F73-891A05442F27}">
      <dgm:prSet/>
      <dgm:spPr/>
      <dgm:t>
        <a:bodyPr/>
        <a:lstStyle/>
        <a:p>
          <a:endParaRPr lang="pl-PL"/>
        </a:p>
      </dgm:t>
    </dgm:pt>
    <dgm:pt modelId="{9D1D45F5-B586-446A-8A2A-046FA7511D21}">
      <dgm:prSet/>
      <dgm:spPr/>
      <dgm:t>
        <a:bodyPr/>
        <a:lstStyle/>
        <a:p>
          <a:pPr>
            <a:buNone/>
          </a:pPr>
          <a:r>
            <a:rPr lang="pl-PL" dirty="0"/>
            <a:t>+</a:t>
          </a:r>
        </a:p>
      </dgm:t>
    </dgm:pt>
    <dgm:pt modelId="{809E961E-C423-4DB7-BF72-40458583FD03}" type="sibTrans" cxnId="{E608E67F-8F3C-43D2-A4B6-55CA18577E8B}">
      <dgm:prSet/>
      <dgm:spPr/>
      <dgm:t>
        <a:bodyPr/>
        <a:lstStyle/>
        <a:p>
          <a:endParaRPr lang="pl-PL"/>
        </a:p>
      </dgm:t>
    </dgm:pt>
    <dgm:pt modelId="{D33DE918-649D-45E9-B178-A05BAAB9AEBA}" type="parTrans" cxnId="{E608E67F-8F3C-43D2-A4B6-55CA18577E8B}">
      <dgm:prSet/>
      <dgm:spPr/>
      <dgm:t>
        <a:bodyPr/>
        <a:lstStyle/>
        <a:p>
          <a:endParaRPr lang="pl-PL"/>
        </a:p>
      </dgm:t>
    </dgm:pt>
    <dgm:pt modelId="{5D637EA7-381B-482F-92E9-003C7293BF9F}" type="pres">
      <dgm:prSet presAssocID="{5152A1E4-626B-4A19-9A81-B4738C5E127A}" presName="linearFlow" presStyleCnt="0">
        <dgm:presLayoutVars>
          <dgm:dir/>
          <dgm:animLvl val="lvl"/>
          <dgm:resizeHandles val="exact"/>
        </dgm:presLayoutVars>
      </dgm:prSet>
      <dgm:spPr/>
    </dgm:pt>
    <dgm:pt modelId="{7AB5915F-D0AC-4FD3-8213-88462576063D}" type="pres">
      <dgm:prSet presAssocID="{6ADF65F5-063F-4A93-AAA4-2CAD5A40158B}" presName="composite" presStyleCnt="0"/>
      <dgm:spPr/>
    </dgm:pt>
    <dgm:pt modelId="{BC450E80-07FA-4B3E-947E-AA1226941E0B}" type="pres">
      <dgm:prSet presAssocID="{6ADF65F5-063F-4A93-AAA4-2CAD5A40158B}" presName="parentText" presStyleLbl="alignNode1" presStyleIdx="0" presStyleCnt="8">
        <dgm:presLayoutVars>
          <dgm:chMax val="1"/>
          <dgm:bulletEnabled val="1"/>
        </dgm:presLayoutVars>
      </dgm:prSet>
      <dgm:spPr/>
    </dgm:pt>
    <dgm:pt modelId="{12B3B282-9D87-4EA9-A29D-7FA18C7B16D4}" type="pres">
      <dgm:prSet presAssocID="{6ADF65F5-063F-4A93-AAA4-2CAD5A40158B}" presName="descendantText" presStyleLbl="alignAcc1" presStyleIdx="0" presStyleCnt="8">
        <dgm:presLayoutVars>
          <dgm:bulletEnabled val="1"/>
        </dgm:presLayoutVars>
      </dgm:prSet>
      <dgm:spPr/>
    </dgm:pt>
    <dgm:pt modelId="{91C4D1F8-C95C-4EA3-BD97-2298BEA49351}" type="pres">
      <dgm:prSet presAssocID="{BAAB4048-63A2-4F3A-803E-C2EC10E29201}" presName="sp" presStyleCnt="0"/>
      <dgm:spPr/>
    </dgm:pt>
    <dgm:pt modelId="{D893A1BE-F964-4B35-85D8-ED9FF2F488D3}" type="pres">
      <dgm:prSet presAssocID="{23623177-FACE-4158-8F0F-93AD43DEFA51}" presName="composite" presStyleCnt="0"/>
      <dgm:spPr/>
    </dgm:pt>
    <dgm:pt modelId="{DF8ED5EC-B451-4FAB-9E7F-9772DE04CEB3}" type="pres">
      <dgm:prSet presAssocID="{23623177-FACE-4158-8F0F-93AD43DEFA51}" presName="parentText" presStyleLbl="alignNode1" presStyleIdx="1" presStyleCnt="8">
        <dgm:presLayoutVars>
          <dgm:chMax val="1"/>
          <dgm:bulletEnabled val="1"/>
        </dgm:presLayoutVars>
      </dgm:prSet>
      <dgm:spPr/>
    </dgm:pt>
    <dgm:pt modelId="{419443AD-73E5-4AAA-9888-AE8BB2255E65}" type="pres">
      <dgm:prSet presAssocID="{23623177-FACE-4158-8F0F-93AD43DEFA51}" presName="descendantText" presStyleLbl="alignAcc1" presStyleIdx="1" presStyleCnt="8">
        <dgm:presLayoutVars>
          <dgm:bulletEnabled val="1"/>
        </dgm:presLayoutVars>
      </dgm:prSet>
      <dgm:spPr/>
    </dgm:pt>
    <dgm:pt modelId="{96964E4C-DD85-456F-A9A3-D68F6953096F}" type="pres">
      <dgm:prSet presAssocID="{2AA0CF54-6CDE-4CB5-9CE4-BFBF31192E8A}" presName="sp" presStyleCnt="0"/>
      <dgm:spPr/>
    </dgm:pt>
    <dgm:pt modelId="{19090566-9E80-467E-B6AD-28DBE8461265}" type="pres">
      <dgm:prSet presAssocID="{6AB82E4D-A795-4111-98A7-FDDA81AFC228}" presName="composite" presStyleCnt="0"/>
      <dgm:spPr/>
    </dgm:pt>
    <dgm:pt modelId="{E3A827FA-6630-4B7B-9E2C-E2C4AA113525}" type="pres">
      <dgm:prSet presAssocID="{6AB82E4D-A795-4111-98A7-FDDA81AFC228}" presName="parentText" presStyleLbl="alignNode1" presStyleIdx="2" presStyleCnt="8">
        <dgm:presLayoutVars>
          <dgm:chMax val="1"/>
          <dgm:bulletEnabled val="1"/>
        </dgm:presLayoutVars>
      </dgm:prSet>
      <dgm:spPr/>
    </dgm:pt>
    <dgm:pt modelId="{7837C0A3-E223-41E7-B44F-1153C50F3408}" type="pres">
      <dgm:prSet presAssocID="{6AB82E4D-A795-4111-98A7-FDDA81AFC228}" presName="descendantText" presStyleLbl="alignAcc1" presStyleIdx="2" presStyleCnt="8">
        <dgm:presLayoutVars>
          <dgm:bulletEnabled val="1"/>
        </dgm:presLayoutVars>
      </dgm:prSet>
      <dgm:spPr/>
    </dgm:pt>
    <dgm:pt modelId="{A9C7A2A7-ADF7-4B4F-8DDD-7755A3783149}" type="pres">
      <dgm:prSet presAssocID="{1D248571-C340-4F85-8FBA-8053B57BCAC1}" presName="sp" presStyleCnt="0"/>
      <dgm:spPr/>
    </dgm:pt>
    <dgm:pt modelId="{D788DCEF-5AA9-427B-B9C3-A3564B1C70E5}" type="pres">
      <dgm:prSet presAssocID="{25311B6D-5055-4817-9C33-FFD1DE68C09A}" presName="composite" presStyleCnt="0"/>
      <dgm:spPr/>
    </dgm:pt>
    <dgm:pt modelId="{FDF1E0DA-FE10-4A59-9B11-AF004F16D554}" type="pres">
      <dgm:prSet presAssocID="{25311B6D-5055-4817-9C33-FFD1DE68C09A}" presName="parentText" presStyleLbl="alignNode1" presStyleIdx="3" presStyleCnt="8">
        <dgm:presLayoutVars>
          <dgm:chMax val="1"/>
          <dgm:bulletEnabled val="1"/>
        </dgm:presLayoutVars>
      </dgm:prSet>
      <dgm:spPr/>
    </dgm:pt>
    <dgm:pt modelId="{E31EBC29-067D-46D8-850A-CF16D2C5384B}" type="pres">
      <dgm:prSet presAssocID="{25311B6D-5055-4817-9C33-FFD1DE68C09A}" presName="descendantText" presStyleLbl="alignAcc1" presStyleIdx="3" presStyleCnt="8">
        <dgm:presLayoutVars>
          <dgm:bulletEnabled val="1"/>
        </dgm:presLayoutVars>
      </dgm:prSet>
      <dgm:spPr/>
    </dgm:pt>
    <dgm:pt modelId="{299BB9C8-7278-4B43-9577-46F3AFAF3B5F}" type="pres">
      <dgm:prSet presAssocID="{934411DE-6EA2-4E65-B17C-8B7E65D9057C}" presName="sp" presStyleCnt="0"/>
      <dgm:spPr/>
    </dgm:pt>
    <dgm:pt modelId="{64F2AAC3-9A64-4D29-971B-93772E000C53}" type="pres">
      <dgm:prSet presAssocID="{613AB327-4321-4AE4-9EDE-3FE6140A375D}" presName="composite" presStyleCnt="0"/>
      <dgm:spPr/>
    </dgm:pt>
    <dgm:pt modelId="{37C0FA6B-BD0B-4990-8079-5472BA0C8C09}" type="pres">
      <dgm:prSet presAssocID="{613AB327-4321-4AE4-9EDE-3FE6140A375D}" presName="parentText" presStyleLbl="alignNode1" presStyleIdx="4" presStyleCnt="8">
        <dgm:presLayoutVars>
          <dgm:chMax val="1"/>
          <dgm:bulletEnabled val="1"/>
        </dgm:presLayoutVars>
      </dgm:prSet>
      <dgm:spPr/>
    </dgm:pt>
    <dgm:pt modelId="{D722A18E-0258-4ED6-95D5-D69AD9205576}" type="pres">
      <dgm:prSet presAssocID="{613AB327-4321-4AE4-9EDE-3FE6140A375D}" presName="descendantText" presStyleLbl="alignAcc1" presStyleIdx="4" presStyleCnt="8">
        <dgm:presLayoutVars>
          <dgm:bulletEnabled val="1"/>
        </dgm:presLayoutVars>
      </dgm:prSet>
      <dgm:spPr/>
    </dgm:pt>
    <dgm:pt modelId="{E396F50C-90B4-44AB-B7FA-B27358FEA6DF}" type="pres">
      <dgm:prSet presAssocID="{5981E484-274D-4369-826D-340F1BC0AB2A}" presName="sp" presStyleCnt="0"/>
      <dgm:spPr/>
    </dgm:pt>
    <dgm:pt modelId="{2EB06814-456C-42AC-9AE1-7AEB8C45D3DB}" type="pres">
      <dgm:prSet presAssocID="{7424839A-79E9-4DD6-A9B8-6ACBAA692E33}" presName="composite" presStyleCnt="0"/>
      <dgm:spPr/>
    </dgm:pt>
    <dgm:pt modelId="{F603DDCA-4756-4E5E-B900-2D29BD5EBC7A}" type="pres">
      <dgm:prSet presAssocID="{7424839A-79E9-4DD6-A9B8-6ACBAA692E33}" presName="parentText" presStyleLbl="alignNode1" presStyleIdx="5" presStyleCnt="8">
        <dgm:presLayoutVars>
          <dgm:chMax val="1"/>
          <dgm:bulletEnabled val="1"/>
        </dgm:presLayoutVars>
      </dgm:prSet>
      <dgm:spPr/>
    </dgm:pt>
    <dgm:pt modelId="{D803BDA2-2FEF-4E43-8C75-CDB5F335DB2B}" type="pres">
      <dgm:prSet presAssocID="{7424839A-79E9-4DD6-A9B8-6ACBAA692E33}" presName="descendantText" presStyleLbl="alignAcc1" presStyleIdx="5" presStyleCnt="8">
        <dgm:presLayoutVars>
          <dgm:bulletEnabled val="1"/>
        </dgm:presLayoutVars>
      </dgm:prSet>
      <dgm:spPr/>
    </dgm:pt>
    <dgm:pt modelId="{69251569-2D4D-42C0-844D-0C294340C982}" type="pres">
      <dgm:prSet presAssocID="{0E972F13-643C-44CA-9452-CC40FCB47882}" presName="sp" presStyleCnt="0"/>
      <dgm:spPr/>
    </dgm:pt>
    <dgm:pt modelId="{82AEBAF2-9981-4E3F-ACC1-D79FC1C82200}" type="pres">
      <dgm:prSet presAssocID="{A20D9837-7319-48DD-BEB6-CBA330248E3A}" presName="composite" presStyleCnt="0"/>
      <dgm:spPr/>
    </dgm:pt>
    <dgm:pt modelId="{8A236733-BB49-4293-AC7A-1B4308692347}" type="pres">
      <dgm:prSet presAssocID="{A20D9837-7319-48DD-BEB6-CBA330248E3A}" presName="parentText" presStyleLbl="alignNode1" presStyleIdx="6" presStyleCnt="8">
        <dgm:presLayoutVars>
          <dgm:chMax val="1"/>
          <dgm:bulletEnabled val="1"/>
        </dgm:presLayoutVars>
      </dgm:prSet>
      <dgm:spPr/>
    </dgm:pt>
    <dgm:pt modelId="{8172E223-EB78-4535-8EB6-05F95803FB15}" type="pres">
      <dgm:prSet presAssocID="{A20D9837-7319-48DD-BEB6-CBA330248E3A}" presName="descendantText" presStyleLbl="alignAcc1" presStyleIdx="6" presStyleCnt="8" custScaleX="99692">
        <dgm:presLayoutVars>
          <dgm:bulletEnabled val="1"/>
        </dgm:presLayoutVars>
      </dgm:prSet>
      <dgm:spPr/>
    </dgm:pt>
    <dgm:pt modelId="{CCB15C40-F493-4C41-B317-1DB95945992B}" type="pres">
      <dgm:prSet presAssocID="{1C6B09D0-5CEA-48AD-8A61-D6E93D5CC1BB}" presName="sp" presStyleCnt="0"/>
      <dgm:spPr/>
    </dgm:pt>
    <dgm:pt modelId="{29A38BFD-E0BB-413F-8126-87ED6B4A3328}" type="pres">
      <dgm:prSet presAssocID="{9D1D45F5-B586-446A-8A2A-046FA7511D21}" presName="composite" presStyleCnt="0"/>
      <dgm:spPr/>
    </dgm:pt>
    <dgm:pt modelId="{32B3AE60-AF95-4C2C-8C05-9531DF56FA29}" type="pres">
      <dgm:prSet presAssocID="{9D1D45F5-B586-446A-8A2A-046FA7511D21}" presName="parentText" presStyleLbl="alignNode1" presStyleIdx="7" presStyleCnt="8">
        <dgm:presLayoutVars>
          <dgm:chMax val="1"/>
          <dgm:bulletEnabled val="1"/>
        </dgm:presLayoutVars>
      </dgm:prSet>
      <dgm:spPr/>
    </dgm:pt>
    <dgm:pt modelId="{0D38E3E4-C128-47F3-9606-5EED30A5276B}" type="pres">
      <dgm:prSet presAssocID="{9D1D45F5-B586-446A-8A2A-046FA7511D21}" presName="descendantText" presStyleLbl="alignAcc1" presStyleIdx="7" presStyleCnt="8">
        <dgm:presLayoutVars>
          <dgm:bulletEnabled val="1"/>
        </dgm:presLayoutVars>
      </dgm:prSet>
      <dgm:spPr/>
    </dgm:pt>
  </dgm:ptLst>
  <dgm:cxnLst>
    <dgm:cxn modelId="{EB1BFA0D-795C-425F-A478-6EB1C98C89C7}" type="presOf" srcId="{6ADF65F5-063F-4A93-AAA4-2CAD5A40158B}" destId="{BC450E80-07FA-4B3E-947E-AA1226941E0B}" srcOrd="0" destOrd="0" presId="urn:microsoft.com/office/officeart/2005/8/layout/chevron2"/>
    <dgm:cxn modelId="{7544AA0E-BF59-4215-8F73-891A05442F27}" srcId="{9D1D45F5-B586-446A-8A2A-046FA7511D21}" destId="{0B8D39F2-8420-4865-9A29-347561F04A0E}" srcOrd="0" destOrd="0" parTransId="{333FE8EF-7F90-4866-BF54-10A2A2D333AB}" sibTransId="{7F20920B-DCA9-44D3-A60D-F903B7847D13}"/>
    <dgm:cxn modelId="{0E17A014-17E2-4D61-A857-26492C3A985E}" type="presOf" srcId="{33202CB4-6913-4D01-964B-D078EB775E2D}" destId="{8172E223-EB78-4535-8EB6-05F95803FB15}" srcOrd="0" destOrd="0" presId="urn:microsoft.com/office/officeart/2005/8/layout/chevron2"/>
    <dgm:cxn modelId="{48539E18-2E4F-4490-A77B-16067C76D5F9}" type="presOf" srcId="{23623177-FACE-4158-8F0F-93AD43DEFA51}" destId="{DF8ED5EC-B451-4FAB-9E7F-9772DE04CEB3}" srcOrd="0" destOrd="0" presId="urn:microsoft.com/office/officeart/2005/8/layout/chevron2"/>
    <dgm:cxn modelId="{537AA51C-EF75-4582-BDD4-AD7E729552D9}" srcId="{6AB82E4D-A795-4111-98A7-FDDA81AFC228}" destId="{6541A778-13E8-480B-85F3-4F9598EBA119}" srcOrd="0" destOrd="0" parTransId="{433E6C0D-56A0-4701-960A-AEC8BC9046D8}" sibTransId="{CF9E990C-D55C-4A10-A9B0-DF07FB92BC10}"/>
    <dgm:cxn modelId="{23E06C28-3E73-4207-B745-D8943A50F1B9}" type="presOf" srcId="{25311B6D-5055-4817-9C33-FFD1DE68C09A}" destId="{FDF1E0DA-FE10-4A59-9B11-AF004F16D554}" srcOrd="0" destOrd="0" presId="urn:microsoft.com/office/officeart/2005/8/layout/chevron2"/>
    <dgm:cxn modelId="{5C1A0B3B-AC2E-4AFD-9AF8-221F944292B5}" type="presOf" srcId="{C616F9E8-F200-40CA-AF34-3BE9C93247F2}" destId="{D803BDA2-2FEF-4E43-8C75-CDB5F335DB2B}" srcOrd="0" destOrd="0" presId="urn:microsoft.com/office/officeart/2005/8/layout/chevron2"/>
    <dgm:cxn modelId="{8583A73B-C64F-4750-A50F-0905FD656D5C}" srcId="{7424839A-79E9-4DD6-A9B8-6ACBAA692E33}" destId="{C616F9E8-F200-40CA-AF34-3BE9C93247F2}" srcOrd="0" destOrd="0" parTransId="{823BABCC-23F7-4578-AE1D-8C7529C120B2}" sibTransId="{F371C420-FE48-4222-8F56-D7433266F05A}"/>
    <dgm:cxn modelId="{EECEA03C-A3FF-4BDA-B244-5CEA37EB0DD6}" srcId="{6ADF65F5-063F-4A93-AAA4-2CAD5A40158B}" destId="{942D0F37-8E61-4576-BFE4-8057A0001424}" srcOrd="0" destOrd="0" parTransId="{8B5F7D57-1B2F-42B2-B5D0-1439303F0A89}" sibTransId="{5846FEA2-E84C-4544-BB15-0A009BD60710}"/>
    <dgm:cxn modelId="{9541545F-43CE-4CD7-AB86-048E0DECEE56}" type="presOf" srcId="{EC800B95-BE0C-4525-A175-21D50A7C6B6D}" destId="{D722A18E-0258-4ED6-95D5-D69AD9205576}" srcOrd="0" destOrd="0" presId="urn:microsoft.com/office/officeart/2005/8/layout/chevron2"/>
    <dgm:cxn modelId="{1BF3AD5F-B4D0-4744-A846-8E1140ADA5E5}" srcId="{5152A1E4-626B-4A19-9A81-B4738C5E127A}" destId="{23623177-FACE-4158-8F0F-93AD43DEFA51}" srcOrd="1" destOrd="0" parTransId="{D09A63D7-C713-4E2B-BB2D-922B3977808E}" sibTransId="{2AA0CF54-6CDE-4CB5-9CE4-BFBF31192E8A}"/>
    <dgm:cxn modelId="{4BB36762-9464-4754-B870-0C2B598FB10B}" type="presOf" srcId="{6AB82E4D-A795-4111-98A7-FDDA81AFC228}" destId="{E3A827FA-6630-4B7B-9E2C-E2C4AA113525}" srcOrd="0" destOrd="0" presId="urn:microsoft.com/office/officeart/2005/8/layout/chevron2"/>
    <dgm:cxn modelId="{1D9B5A65-8392-407F-9154-DDA359E00D71}" type="presOf" srcId="{942D0F37-8E61-4576-BFE4-8057A0001424}" destId="{12B3B282-9D87-4EA9-A29D-7FA18C7B16D4}" srcOrd="0" destOrd="0" presId="urn:microsoft.com/office/officeart/2005/8/layout/chevron2"/>
    <dgm:cxn modelId="{CD8A1C4E-A706-4BAF-9F9A-905986F9E475}" srcId="{5152A1E4-626B-4A19-9A81-B4738C5E127A}" destId="{6AB82E4D-A795-4111-98A7-FDDA81AFC228}" srcOrd="2" destOrd="0" parTransId="{A03F74B2-A4B1-44B3-B02A-02B015D92D35}" sibTransId="{1D248571-C340-4F85-8FBA-8053B57BCAC1}"/>
    <dgm:cxn modelId="{DEE24053-4FA8-4EFC-A622-F5B5677FCEA3}" srcId="{5152A1E4-626B-4A19-9A81-B4738C5E127A}" destId="{613AB327-4321-4AE4-9EDE-3FE6140A375D}" srcOrd="4" destOrd="0" parTransId="{F895909A-2114-463A-A305-6857EA5CB203}" sibTransId="{5981E484-274D-4369-826D-340F1BC0AB2A}"/>
    <dgm:cxn modelId="{7082A755-CC82-4348-8CD5-E8ED760FCB43}" type="presOf" srcId="{9D1D45F5-B586-446A-8A2A-046FA7511D21}" destId="{32B3AE60-AF95-4C2C-8C05-9531DF56FA29}" srcOrd="0" destOrd="0" presId="urn:microsoft.com/office/officeart/2005/8/layout/chevron2"/>
    <dgm:cxn modelId="{4A325E58-9651-4279-8F5C-A6FC5B0F165F}" srcId="{5152A1E4-626B-4A19-9A81-B4738C5E127A}" destId="{7424839A-79E9-4DD6-A9B8-6ACBAA692E33}" srcOrd="5" destOrd="0" parTransId="{64397B7E-3CE5-4B70-BEFC-968203D42E12}" sibTransId="{0E972F13-643C-44CA-9452-CC40FCB47882}"/>
    <dgm:cxn modelId="{08DB197A-996C-4E30-8082-D38440F806F0}" type="presOf" srcId="{956AC017-2C16-4D11-A361-A6B0AD06EFA8}" destId="{E31EBC29-067D-46D8-850A-CF16D2C5384B}" srcOrd="0" destOrd="0" presId="urn:microsoft.com/office/officeart/2005/8/layout/chevron2"/>
    <dgm:cxn modelId="{2FD4A77C-BA20-43A4-9737-AF95DD2DBB75}" srcId="{613AB327-4321-4AE4-9EDE-3FE6140A375D}" destId="{EC800B95-BE0C-4525-A175-21D50A7C6B6D}" srcOrd="0" destOrd="0" parTransId="{B1AE58FC-B12E-4E60-94B7-0F9CB9E1D04B}" sibTransId="{15E9C656-48BF-4214-AC95-60ED30561A83}"/>
    <dgm:cxn modelId="{E608E67F-8F3C-43D2-A4B6-55CA18577E8B}" srcId="{5152A1E4-626B-4A19-9A81-B4738C5E127A}" destId="{9D1D45F5-B586-446A-8A2A-046FA7511D21}" srcOrd="7" destOrd="0" parTransId="{D33DE918-649D-45E9-B178-A05BAAB9AEBA}" sibTransId="{809E961E-C423-4DB7-BF72-40458583FD03}"/>
    <dgm:cxn modelId="{D35DDA80-C8D0-4800-9668-35B415F4691B}" srcId="{5152A1E4-626B-4A19-9A81-B4738C5E127A}" destId="{6ADF65F5-063F-4A93-AAA4-2CAD5A40158B}" srcOrd="0" destOrd="0" parTransId="{CB331B0C-172F-4291-AEC3-789363455979}" sibTransId="{BAAB4048-63A2-4F3A-803E-C2EC10E29201}"/>
    <dgm:cxn modelId="{EA05E587-3F01-4A97-A105-213B90BFE2B6}" srcId="{23623177-FACE-4158-8F0F-93AD43DEFA51}" destId="{B22D0731-CE90-4D55-813B-F7D8396D7D87}" srcOrd="0" destOrd="0" parTransId="{D38CDFBF-1B6B-4F9E-8C1D-4602E2808FC0}" sibTransId="{79CB2054-06A5-479C-8011-E5295B7C1999}"/>
    <dgm:cxn modelId="{F7BD8098-01BD-423D-938D-F38CE3366895}" type="presOf" srcId="{0B8D39F2-8420-4865-9A29-347561F04A0E}" destId="{0D38E3E4-C128-47F3-9606-5EED30A5276B}" srcOrd="0" destOrd="0" presId="urn:microsoft.com/office/officeart/2005/8/layout/chevron2"/>
    <dgm:cxn modelId="{394CE9B7-4977-42E6-99F8-30E656F1206C}" type="presOf" srcId="{5152A1E4-626B-4A19-9A81-B4738C5E127A}" destId="{5D637EA7-381B-482F-92E9-003C7293BF9F}" srcOrd="0" destOrd="0" presId="urn:microsoft.com/office/officeart/2005/8/layout/chevron2"/>
    <dgm:cxn modelId="{E6A67EB8-0FC8-4E42-B87C-B1984480FB42}" srcId="{5152A1E4-626B-4A19-9A81-B4738C5E127A}" destId="{25311B6D-5055-4817-9C33-FFD1DE68C09A}" srcOrd="3" destOrd="0" parTransId="{1B942FEF-C9E3-4D3E-B705-72B9726D8F1A}" sibTransId="{934411DE-6EA2-4E65-B17C-8B7E65D9057C}"/>
    <dgm:cxn modelId="{7B89C9BA-B4D1-4E15-B673-BFD6BC059082}" srcId="{25311B6D-5055-4817-9C33-FFD1DE68C09A}" destId="{956AC017-2C16-4D11-A361-A6B0AD06EFA8}" srcOrd="0" destOrd="0" parTransId="{C6CF4602-3DBD-4BC7-BCBA-1B177A9CCCDD}" sibTransId="{E42FCFF4-340A-4218-A612-5C7B0220D9EE}"/>
    <dgm:cxn modelId="{9F707BBE-8E36-4630-8E9C-A7F7F1BA99D2}" type="presOf" srcId="{A20D9837-7319-48DD-BEB6-CBA330248E3A}" destId="{8A236733-BB49-4293-AC7A-1B4308692347}" srcOrd="0" destOrd="0" presId="urn:microsoft.com/office/officeart/2005/8/layout/chevron2"/>
    <dgm:cxn modelId="{BCD5F0CA-DB2A-4B28-9073-8C761751B81E}" type="presOf" srcId="{7424839A-79E9-4DD6-A9B8-6ACBAA692E33}" destId="{F603DDCA-4756-4E5E-B900-2D29BD5EBC7A}" srcOrd="0" destOrd="0" presId="urn:microsoft.com/office/officeart/2005/8/layout/chevron2"/>
    <dgm:cxn modelId="{C6A14FCD-1AEE-4ED1-A0CA-2799F7A88E7B}" type="presOf" srcId="{B22D0731-CE90-4D55-813B-F7D8396D7D87}" destId="{419443AD-73E5-4AAA-9888-AE8BB2255E65}" srcOrd="0" destOrd="0" presId="urn:microsoft.com/office/officeart/2005/8/layout/chevron2"/>
    <dgm:cxn modelId="{E5B9D4D8-811D-48DD-976D-6A363198C819}" type="presOf" srcId="{613AB327-4321-4AE4-9EDE-3FE6140A375D}" destId="{37C0FA6B-BD0B-4990-8079-5472BA0C8C09}" srcOrd="0" destOrd="0" presId="urn:microsoft.com/office/officeart/2005/8/layout/chevron2"/>
    <dgm:cxn modelId="{8673F7E3-0777-4840-A0C4-05860859DEB3}" srcId="{5152A1E4-626B-4A19-9A81-B4738C5E127A}" destId="{A20D9837-7319-48DD-BEB6-CBA330248E3A}" srcOrd="6" destOrd="0" parTransId="{C80F3796-E735-43AA-A2A6-8AF262C15F46}" sibTransId="{1C6B09D0-5CEA-48AD-8A61-D6E93D5CC1BB}"/>
    <dgm:cxn modelId="{99814FEF-5CD6-4105-B887-D8428644B44E}" type="presOf" srcId="{6541A778-13E8-480B-85F3-4F9598EBA119}" destId="{7837C0A3-E223-41E7-B44F-1153C50F3408}" srcOrd="0" destOrd="0" presId="urn:microsoft.com/office/officeart/2005/8/layout/chevron2"/>
    <dgm:cxn modelId="{F1ECC3F8-E7BF-4A22-B7EE-F27115EB4362}" srcId="{A20D9837-7319-48DD-BEB6-CBA330248E3A}" destId="{33202CB4-6913-4D01-964B-D078EB775E2D}" srcOrd="0" destOrd="0" parTransId="{B568B5F2-C783-4837-9CED-A055D685DB04}" sibTransId="{E6A574E3-A68E-4934-B170-A4B67D56D320}"/>
    <dgm:cxn modelId="{E5868E0D-0F86-4F1B-958C-D53B48B350E5}" type="presParOf" srcId="{5D637EA7-381B-482F-92E9-003C7293BF9F}" destId="{7AB5915F-D0AC-4FD3-8213-88462576063D}" srcOrd="0" destOrd="0" presId="urn:microsoft.com/office/officeart/2005/8/layout/chevron2"/>
    <dgm:cxn modelId="{7B5C963B-2D9F-445D-9B69-55AD1C293082}" type="presParOf" srcId="{7AB5915F-D0AC-4FD3-8213-88462576063D}" destId="{BC450E80-07FA-4B3E-947E-AA1226941E0B}" srcOrd="0" destOrd="0" presId="urn:microsoft.com/office/officeart/2005/8/layout/chevron2"/>
    <dgm:cxn modelId="{F7932E4A-C50C-4CE6-9AA0-67571D9CAE6A}" type="presParOf" srcId="{7AB5915F-D0AC-4FD3-8213-88462576063D}" destId="{12B3B282-9D87-4EA9-A29D-7FA18C7B16D4}" srcOrd="1" destOrd="0" presId="urn:microsoft.com/office/officeart/2005/8/layout/chevron2"/>
    <dgm:cxn modelId="{8240EEB3-E9E9-4590-82A0-BB08195C3EFA}" type="presParOf" srcId="{5D637EA7-381B-482F-92E9-003C7293BF9F}" destId="{91C4D1F8-C95C-4EA3-BD97-2298BEA49351}" srcOrd="1" destOrd="0" presId="urn:microsoft.com/office/officeart/2005/8/layout/chevron2"/>
    <dgm:cxn modelId="{DBDF14F5-3F37-40F0-9EF3-12A00D588D3E}" type="presParOf" srcId="{5D637EA7-381B-482F-92E9-003C7293BF9F}" destId="{D893A1BE-F964-4B35-85D8-ED9FF2F488D3}" srcOrd="2" destOrd="0" presId="urn:microsoft.com/office/officeart/2005/8/layout/chevron2"/>
    <dgm:cxn modelId="{18B8D929-3E90-4A12-AA47-577715230842}" type="presParOf" srcId="{D893A1BE-F964-4B35-85D8-ED9FF2F488D3}" destId="{DF8ED5EC-B451-4FAB-9E7F-9772DE04CEB3}" srcOrd="0" destOrd="0" presId="urn:microsoft.com/office/officeart/2005/8/layout/chevron2"/>
    <dgm:cxn modelId="{369B5841-46F7-48E5-A2FF-0BC1F52E349A}" type="presParOf" srcId="{D893A1BE-F964-4B35-85D8-ED9FF2F488D3}" destId="{419443AD-73E5-4AAA-9888-AE8BB2255E65}" srcOrd="1" destOrd="0" presId="urn:microsoft.com/office/officeart/2005/8/layout/chevron2"/>
    <dgm:cxn modelId="{884B5C91-C3D4-4257-9EC7-321C9DA2F6FB}" type="presParOf" srcId="{5D637EA7-381B-482F-92E9-003C7293BF9F}" destId="{96964E4C-DD85-456F-A9A3-D68F6953096F}" srcOrd="3" destOrd="0" presId="urn:microsoft.com/office/officeart/2005/8/layout/chevron2"/>
    <dgm:cxn modelId="{E37071DE-436C-4EFC-AE32-E532857A411A}" type="presParOf" srcId="{5D637EA7-381B-482F-92E9-003C7293BF9F}" destId="{19090566-9E80-467E-B6AD-28DBE8461265}" srcOrd="4" destOrd="0" presId="urn:microsoft.com/office/officeart/2005/8/layout/chevron2"/>
    <dgm:cxn modelId="{BAB5BED9-D1E1-4EEA-B3DD-22A2F288ACB4}" type="presParOf" srcId="{19090566-9E80-467E-B6AD-28DBE8461265}" destId="{E3A827FA-6630-4B7B-9E2C-E2C4AA113525}" srcOrd="0" destOrd="0" presId="urn:microsoft.com/office/officeart/2005/8/layout/chevron2"/>
    <dgm:cxn modelId="{9001D332-8F49-4E5A-9796-18B5D3C55CC1}" type="presParOf" srcId="{19090566-9E80-467E-B6AD-28DBE8461265}" destId="{7837C0A3-E223-41E7-B44F-1153C50F3408}" srcOrd="1" destOrd="0" presId="urn:microsoft.com/office/officeart/2005/8/layout/chevron2"/>
    <dgm:cxn modelId="{03918976-19E5-414F-96E7-CE13A75456BA}" type="presParOf" srcId="{5D637EA7-381B-482F-92E9-003C7293BF9F}" destId="{A9C7A2A7-ADF7-4B4F-8DDD-7755A3783149}" srcOrd="5" destOrd="0" presId="urn:microsoft.com/office/officeart/2005/8/layout/chevron2"/>
    <dgm:cxn modelId="{99F634D9-BBAA-4A6D-822E-2605702DDE40}" type="presParOf" srcId="{5D637EA7-381B-482F-92E9-003C7293BF9F}" destId="{D788DCEF-5AA9-427B-B9C3-A3564B1C70E5}" srcOrd="6" destOrd="0" presId="urn:microsoft.com/office/officeart/2005/8/layout/chevron2"/>
    <dgm:cxn modelId="{DCFE8169-800B-47C2-9B71-71AA46AB58A2}" type="presParOf" srcId="{D788DCEF-5AA9-427B-B9C3-A3564B1C70E5}" destId="{FDF1E0DA-FE10-4A59-9B11-AF004F16D554}" srcOrd="0" destOrd="0" presId="urn:microsoft.com/office/officeart/2005/8/layout/chevron2"/>
    <dgm:cxn modelId="{52862926-FD00-4C20-867E-79F2A1B48244}" type="presParOf" srcId="{D788DCEF-5AA9-427B-B9C3-A3564B1C70E5}" destId="{E31EBC29-067D-46D8-850A-CF16D2C5384B}" srcOrd="1" destOrd="0" presId="urn:microsoft.com/office/officeart/2005/8/layout/chevron2"/>
    <dgm:cxn modelId="{BFBB4021-D8D2-4EFE-BCC1-541759235F68}" type="presParOf" srcId="{5D637EA7-381B-482F-92E9-003C7293BF9F}" destId="{299BB9C8-7278-4B43-9577-46F3AFAF3B5F}" srcOrd="7" destOrd="0" presId="urn:microsoft.com/office/officeart/2005/8/layout/chevron2"/>
    <dgm:cxn modelId="{C967A0CE-E1B3-4B9B-8ACC-B60D5601857C}" type="presParOf" srcId="{5D637EA7-381B-482F-92E9-003C7293BF9F}" destId="{64F2AAC3-9A64-4D29-971B-93772E000C53}" srcOrd="8" destOrd="0" presId="urn:microsoft.com/office/officeart/2005/8/layout/chevron2"/>
    <dgm:cxn modelId="{BD4DA815-D0AB-488D-9A94-D9B9C1948144}" type="presParOf" srcId="{64F2AAC3-9A64-4D29-971B-93772E000C53}" destId="{37C0FA6B-BD0B-4990-8079-5472BA0C8C09}" srcOrd="0" destOrd="0" presId="urn:microsoft.com/office/officeart/2005/8/layout/chevron2"/>
    <dgm:cxn modelId="{595CD59C-7252-479B-B076-11E38B3B79A4}" type="presParOf" srcId="{64F2AAC3-9A64-4D29-971B-93772E000C53}" destId="{D722A18E-0258-4ED6-95D5-D69AD9205576}" srcOrd="1" destOrd="0" presId="urn:microsoft.com/office/officeart/2005/8/layout/chevron2"/>
    <dgm:cxn modelId="{78BA6638-E5E5-400B-B52F-571B2290AC41}" type="presParOf" srcId="{5D637EA7-381B-482F-92E9-003C7293BF9F}" destId="{E396F50C-90B4-44AB-B7FA-B27358FEA6DF}" srcOrd="9" destOrd="0" presId="urn:microsoft.com/office/officeart/2005/8/layout/chevron2"/>
    <dgm:cxn modelId="{44E10C44-D6F8-4E5C-BCAF-DB6FE8F4C97F}" type="presParOf" srcId="{5D637EA7-381B-482F-92E9-003C7293BF9F}" destId="{2EB06814-456C-42AC-9AE1-7AEB8C45D3DB}" srcOrd="10" destOrd="0" presId="urn:microsoft.com/office/officeart/2005/8/layout/chevron2"/>
    <dgm:cxn modelId="{D524D4C8-AAA9-4710-AEDF-E75AAD7A6C3D}" type="presParOf" srcId="{2EB06814-456C-42AC-9AE1-7AEB8C45D3DB}" destId="{F603DDCA-4756-4E5E-B900-2D29BD5EBC7A}" srcOrd="0" destOrd="0" presId="urn:microsoft.com/office/officeart/2005/8/layout/chevron2"/>
    <dgm:cxn modelId="{F51674A1-C175-4666-AF8F-E75EA0F75513}" type="presParOf" srcId="{2EB06814-456C-42AC-9AE1-7AEB8C45D3DB}" destId="{D803BDA2-2FEF-4E43-8C75-CDB5F335DB2B}" srcOrd="1" destOrd="0" presId="urn:microsoft.com/office/officeart/2005/8/layout/chevron2"/>
    <dgm:cxn modelId="{D977BF55-F7B1-40FC-B168-037217D0A487}" type="presParOf" srcId="{5D637EA7-381B-482F-92E9-003C7293BF9F}" destId="{69251569-2D4D-42C0-844D-0C294340C982}" srcOrd="11" destOrd="0" presId="urn:microsoft.com/office/officeart/2005/8/layout/chevron2"/>
    <dgm:cxn modelId="{A0ECC068-C34C-404A-B747-507D5DACEAB8}" type="presParOf" srcId="{5D637EA7-381B-482F-92E9-003C7293BF9F}" destId="{82AEBAF2-9981-4E3F-ACC1-D79FC1C82200}" srcOrd="12" destOrd="0" presId="urn:microsoft.com/office/officeart/2005/8/layout/chevron2"/>
    <dgm:cxn modelId="{EABABF50-F912-481F-96CE-8205E3F541E2}" type="presParOf" srcId="{82AEBAF2-9981-4E3F-ACC1-D79FC1C82200}" destId="{8A236733-BB49-4293-AC7A-1B4308692347}" srcOrd="0" destOrd="0" presId="urn:microsoft.com/office/officeart/2005/8/layout/chevron2"/>
    <dgm:cxn modelId="{66A7CB80-CF9F-42A1-8DD1-4F026A200009}" type="presParOf" srcId="{82AEBAF2-9981-4E3F-ACC1-D79FC1C82200}" destId="{8172E223-EB78-4535-8EB6-05F95803FB15}" srcOrd="1" destOrd="0" presId="urn:microsoft.com/office/officeart/2005/8/layout/chevron2"/>
    <dgm:cxn modelId="{8247842E-E9A3-4C9D-8D30-5A31DFAEA2D7}" type="presParOf" srcId="{5D637EA7-381B-482F-92E9-003C7293BF9F}" destId="{CCB15C40-F493-4C41-B317-1DB95945992B}" srcOrd="13" destOrd="0" presId="urn:microsoft.com/office/officeart/2005/8/layout/chevron2"/>
    <dgm:cxn modelId="{D34E7ABE-9843-4097-A2C0-29B20A5E388D}" type="presParOf" srcId="{5D637EA7-381B-482F-92E9-003C7293BF9F}" destId="{29A38BFD-E0BB-413F-8126-87ED6B4A3328}" srcOrd="14" destOrd="0" presId="urn:microsoft.com/office/officeart/2005/8/layout/chevron2"/>
    <dgm:cxn modelId="{0E1BA463-13AA-436F-B8EF-8EA81078111F}" type="presParOf" srcId="{29A38BFD-E0BB-413F-8126-87ED6B4A3328}" destId="{32B3AE60-AF95-4C2C-8C05-9531DF56FA29}" srcOrd="0" destOrd="0" presId="urn:microsoft.com/office/officeart/2005/8/layout/chevron2"/>
    <dgm:cxn modelId="{558DAF4E-5328-48FE-A36C-D1CC34482228}" type="presParOf" srcId="{29A38BFD-E0BB-413F-8126-87ED6B4A3328}" destId="{0D38E3E4-C128-47F3-9606-5EED30A5276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141A8E-1865-4778-B421-F8B647123C8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5046E6B-1A1C-40E4-B7B2-89076DA9CE31}">
      <dgm:prSet/>
      <dgm:spPr/>
      <dgm:t>
        <a:bodyPr/>
        <a:lstStyle/>
        <a:p>
          <a:r>
            <a:rPr lang="pl-PL"/>
            <a:t>wątpliwości metodologiczne </a:t>
          </a:r>
        </a:p>
      </dgm:t>
    </dgm:pt>
    <dgm:pt modelId="{D68D5987-424C-4816-91CF-B2D00D0FE164}" type="parTrans" cxnId="{EDE7D478-AFF9-443D-958D-009E7280E4D1}">
      <dgm:prSet/>
      <dgm:spPr/>
      <dgm:t>
        <a:bodyPr/>
        <a:lstStyle/>
        <a:p>
          <a:endParaRPr lang="pl-PL"/>
        </a:p>
      </dgm:t>
    </dgm:pt>
    <dgm:pt modelId="{8E1948A0-D2CC-4993-BF81-E9DD842F4196}" type="sibTrans" cxnId="{EDE7D478-AFF9-443D-958D-009E7280E4D1}">
      <dgm:prSet/>
      <dgm:spPr/>
      <dgm:t>
        <a:bodyPr/>
        <a:lstStyle/>
        <a:p>
          <a:endParaRPr lang="pl-PL"/>
        </a:p>
      </dgm:t>
    </dgm:pt>
    <dgm:pt modelId="{AFFCE538-44DC-4A90-A25D-2759C5B58B8A}">
      <dgm:prSet/>
      <dgm:spPr/>
      <dgm:t>
        <a:bodyPr/>
        <a:lstStyle/>
        <a:p>
          <a:r>
            <a:rPr lang="pl-PL"/>
            <a:t>dane GUS</a:t>
          </a:r>
        </a:p>
      </dgm:t>
    </dgm:pt>
    <dgm:pt modelId="{E7328E29-E31D-4D1A-90BD-A203EA7177A0}" type="parTrans" cxnId="{ADCF81C0-D71F-4F79-B178-9478B2E326A7}">
      <dgm:prSet/>
      <dgm:spPr/>
      <dgm:t>
        <a:bodyPr/>
        <a:lstStyle/>
        <a:p>
          <a:endParaRPr lang="pl-PL"/>
        </a:p>
      </dgm:t>
    </dgm:pt>
    <dgm:pt modelId="{99B82C07-FD60-452E-B567-0E54D58F0A59}" type="sibTrans" cxnId="{ADCF81C0-D71F-4F79-B178-9478B2E326A7}">
      <dgm:prSet/>
      <dgm:spPr/>
      <dgm:t>
        <a:bodyPr/>
        <a:lstStyle/>
        <a:p>
          <a:endParaRPr lang="pl-PL"/>
        </a:p>
      </dgm:t>
    </dgm:pt>
    <dgm:pt modelId="{299A391D-EBF4-4B77-8BF8-7E15591EF925}">
      <dgm:prSet/>
      <dgm:spPr/>
      <dgm:t>
        <a:bodyPr/>
        <a:lstStyle/>
        <a:p>
          <a:r>
            <a:rPr lang="pl-PL"/>
            <a:t>dane pozostałe</a:t>
          </a:r>
        </a:p>
      </dgm:t>
    </dgm:pt>
    <dgm:pt modelId="{4184F20B-D9BB-46D4-8831-3ACF51A9F2AB}" type="parTrans" cxnId="{36599A40-2881-4DF9-AA0D-6771BC85B25A}">
      <dgm:prSet/>
      <dgm:spPr/>
      <dgm:t>
        <a:bodyPr/>
        <a:lstStyle/>
        <a:p>
          <a:endParaRPr lang="pl-PL"/>
        </a:p>
      </dgm:t>
    </dgm:pt>
    <dgm:pt modelId="{0EA5F25D-A843-4BE0-A72D-673530DB388C}" type="sibTrans" cxnId="{36599A40-2881-4DF9-AA0D-6771BC85B25A}">
      <dgm:prSet/>
      <dgm:spPr/>
      <dgm:t>
        <a:bodyPr/>
        <a:lstStyle/>
        <a:p>
          <a:endParaRPr lang="pl-PL"/>
        </a:p>
      </dgm:t>
    </dgm:pt>
    <dgm:pt modelId="{3A05B866-5610-4D22-B31E-F39D106A647F}">
      <dgm:prSet/>
      <dgm:spPr/>
      <dgm:t>
        <a:bodyPr/>
        <a:lstStyle/>
        <a:p>
          <a:r>
            <a:rPr lang="pl-PL"/>
            <a:t>kompletność danych a finanse</a:t>
          </a:r>
        </a:p>
      </dgm:t>
    </dgm:pt>
    <dgm:pt modelId="{472DEBA6-8EAE-4429-80E5-C3C326BEE7F4}" type="parTrans" cxnId="{1D6D4940-1483-4A12-AA91-44A919273058}">
      <dgm:prSet/>
      <dgm:spPr/>
      <dgm:t>
        <a:bodyPr/>
        <a:lstStyle/>
        <a:p>
          <a:endParaRPr lang="pl-PL"/>
        </a:p>
      </dgm:t>
    </dgm:pt>
    <dgm:pt modelId="{59D54ACF-5056-4D4C-9A3B-99D75D3B0233}" type="sibTrans" cxnId="{1D6D4940-1483-4A12-AA91-44A919273058}">
      <dgm:prSet/>
      <dgm:spPr/>
      <dgm:t>
        <a:bodyPr/>
        <a:lstStyle/>
        <a:p>
          <a:endParaRPr lang="pl-PL"/>
        </a:p>
      </dgm:t>
    </dgm:pt>
    <dgm:pt modelId="{D201E924-D76D-4479-9438-75A5609FAE2A}">
      <dgm:prSet/>
      <dgm:spPr/>
      <dgm:t>
        <a:bodyPr/>
        <a:lstStyle/>
        <a:p>
          <a:r>
            <a:rPr lang="pl-PL"/>
            <a:t>dane finansowe trzeba uwzględnić </a:t>
          </a:r>
        </a:p>
      </dgm:t>
    </dgm:pt>
    <dgm:pt modelId="{FB73423B-C251-4C93-A5F6-00D56A579FCA}" type="parTrans" cxnId="{78558872-9175-4C7A-90EB-C2D7B3670AC9}">
      <dgm:prSet/>
      <dgm:spPr/>
      <dgm:t>
        <a:bodyPr/>
        <a:lstStyle/>
        <a:p>
          <a:endParaRPr lang="pl-PL"/>
        </a:p>
      </dgm:t>
    </dgm:pt>
    <dgm:pt modelId="{1932A277-C1C0-4F42-9021-C06E2922AE0E}" type="sibTrans" cxnId="{78558872-9175-4C7A-90EB-C2D7B3670AC9}">
      <dgm:prSet/>
      <dgm:spPr/>
      <dgm:t>
        <a:bodyPr/>
        <a:lstStyle/>
        <a:p>
          <a:endParaRPr lang="pl-PL"/>
        </a:p>
      </dgm:t>
    </dgm:pt>
    <dgm:pt modelId="{D3C4A846-F11A-4746-AAF1-794E95FDFAEF}">
      <dgm:prSet/>
      <dgm:spPr/>
      <dgm:t>
        <a:bodyPr/>
        <a:lstStyle/>
        <a:p>
          <a:r>
            <a:rPr lang="pl-PL"/>
            <a:t>możliwe są wartości oszacowane</a:t>
          </a:r>
        </a:p>
      </dgm:t>
    </dgm:pt>
    <dgm:pt modelId="{1FE2C4C9-9E24-4F8B-9270-52AF00866420}" type="parTrans" cxnId="{5982E70C-79B2-43CC-9AC3-5AB82FE920DA}">
      <dgm:prSet/>
      <dgm:spPr/>
      <dgm:t>
        <a:bodyPr/>
        <a:lstStyle/>
        <a:p>
          <a:endParaRPr lang="pl-PL"/>
        </a:p>
      </dgm:t>
    </dgm:pt>
    <dgm:pt modelId="{A1105E98-18F9-4114-B652-568EBCEA5EB5}" type="sibTrans" cxnId="{5982E70C-79B2-43CC-9AC3-5AB82FE920DA}">
      <dgm:prSet/>
      <dgm:spPr/>
      <dgm:t>
        <a:bodyPr/>
        <a:lstStyle/>
        <a:p>
          <a:endParaRPr lang="pl-PL"/>
        </a:p>
      </dgm:t>
    </dgm:pt>
    <dgm:pt modelId="{BD4D5EBA-74D6-4EEF-9CA2-F2137224D2C3}">
      <dgm:prSet/>
      <dgm:spPr/>
      <dgm:t>
        <a:bodyPr/>
        <a:lstStyle/>
        <a:p>
          <a:r>
            <a:rPr lang="pl-PL"/>
            <a:t>techniczne aspekty używania formularzy</a:t>
          </a:r>
        </a:p>
      </dgm:t>
    </dgm:pt>
    <dgm:pt modelId="{016A52DA-62B9-495F-A6DC-DAC32F4233D9}" type="parTrans" cxnId="{077C20C1-2ABA-41F7-BB2F-CA8E9E6A52CB}">
      <dgm:prSet/>
      <dgm:spPr/>
      <dgm:t>
        <a:bodyPr/>
        <a:lstStyle/>
        <a:p>
          <a:endParaRPr lang="pl-PL"/>
        </a:p>
      </dgm:t>
    </dgm:pt>
    <dgm:pt modelId="{9D05F695-76BF-441C-9F01-08B39C7B01C2}" type="sibTrans" cxnId="{077C20C1-2ABA-41F7-BB2F-CA8E9E6A52CB}">
      <dgm:prSet/>
      <dgm:spPr/>
      <dgm:t>
        <a:bodyPr/>
        <a:lstStyle/>
        <a:p>
          <a:endParaRPr lang="pl-PL"/>
        </a:p>
      </dgm:t>
    </dgm:pt>
    <dgm:pt modelId="{DB99E24C-2C05-481B-8C78-068134018A75}">
      <dgm:prSet/>
      <dgm:spPr/>
      <dgm:t>
        <a:bodyPr/>
        <a:lstStyle/>
        <a:p>
          <a:r>
            <a:rPr lang="pl-PL" dirty="0"/>
            <a:t>eksport do Excel</a:t>
          </a:r>
        </a:p>
      </dgm:t>
    </dgm:pt>
    <dgm:pt modelId="{1B8CA453-40AC-41AF-83AA-9FF8899A0815}" type="parTrans" cxnId="{DCCFCBA5-A3FF-4751-9DCD-A7D481EA6AB6}">
      <dgm:prSet/>
      <dgm:spPr/>
      <dgm:t>
        <a:bodyPr/>
        <a:lstStyle/>
        <a:p>
          <a:endParaRPr lang="pl-PL"/>
        </a:p>
      </dgm:t>
    </dgm:pt>
    <dgm:pt modelId="{E5845CC4-DC63-4B17-8E3A-B0BFC50C69F1}" type="sibTrans" cxnId="{DCCFCBA5-A3FF-4751-9DCD-A7D481EA6AB6}">
      <dgm:prSet/>
      <dgm:spPr/>
      <dgm:t>
        <a:bodyPr/>
        <a:lstStyle/>
        <a:p>
          <a:endParaRPr lang="pl-PL"/>
        </a:p>
      </dgm:t>
    </dgm:pt>
    <dgm:pt modelId="{3CB7327E-F9B9-4572-A71B-5DCDEDBF1B72}">
      <dgm:prSet/>
      <dgm:spPr/>
      <dgm:t>
        <a:bodyPr/>
        <a:lstStyle/>
        <a:p>
          <a:r>
            <a:rPr lang="pl-PL" dirty="0"/>
            <a:t>wizualizacja wskaźników AFBN</a:t>
          </a:r>
        </a:p>
      </dgm:t>
    </dgm:pt>
    <dgm:pt modelId="{A43C25B6-4E1F-4238-9901-F7A49896A272}" type="parTrans" cxnId="{A4DB611D-99EB-4F92-A53A-3719C1350CD1}">
      <dgm:prSet/>
      <dgm:spPr/>
      <dgm:t>
        <a:bodyPr/>
        <a:lstStyle/>
        <a:p>
          <a:endParaRPr lang="pl-PL"/>
        </a:p>
      </dgm:t>
    </dgm:pt>
    <dgm:pt modelId="{B0A4FAA7-4485-4FF6-8274-F32AF66F1F2B}" type="sibTrans" cxnId="{A4DB611D-99EB-4F92-A53A-3719C1350CD1}">
      <dgm:prSet/>
      <dgm:spPr/>
      <dgm:t>
        <a:bodyPr/>
        <a:lstStyle/>
        <a:p>
          <a:endParaRPr lang="pl-PL"/>
        </a:p>
      </dgm:t>
    </dgm:pt>
    <dgm:pt modelId="{E6F25FB4-8527-43D8-AF98-4D15C0BA08FD}">
      <dgm:prSet/>
      <dgm:spPr/>
      <dgm:t>
        <a:bodyPr/>
        <a:lstStyle/>
        <a:p>
          <a:r>
            <a:rPr lang="pl-PL" dirty="0"/>
            <a:t>badanie satysfakcji</a:t>
          </a:r>
        </a:p>
      </dgm:t>
    </dgm:pt>
    <dgm:pt modelId="{9F84CDA4-4F1E-447A-8987-9E679752A330}" type="parTrans" cxnId="{84A1506A-8EB7-45FF-B6A7-E8C79781774F}">
      <dgm:prSet/>
      <dgm:spPr/>
      <dgm:t>
        <a:bodyPr/>
        <a:lstStyle/>
        <a:p>
          <a:endParaRPr lang="pl-PL"/>
        </a:p>
      </dgm:t>
    </dgm:pt>
    <dgm:pt modelId="{75C4BD01-A801-4924-8FB2-D8497391367A}" type="sibTrans" cxnId="{84A1506A-8EB7-45FF-B6A7-E8C79781774F}">
      <dgm:prSet/>
      <dgm:spPr/>
      <dgm:t>
        <a:bodyPr/>
        <a:lstStyle/>
        <a:p>
          <a:endParaRPr lang="pl-PL"/>
        </a:p>
      </dgm:t>
    </dgm:pt>
    <dgm:pt modelId="{F46CD646-A960-4CB5-8FF8-A742F002B8EB}">
      <dgm:prSet/>
      <dgm:spPr/>
      <dgm:t>
        <a:bodyPr/>
        <a:lstStyle/>
        <a:p>
          <a:r>
            <a:rPr lang="pl-PL" dirty="0"/>
            <a:t>materiały i instrukcje na stronie AFBN</a:t>
          </a:r>
        </a:p>
      </dgm:t>
    </dgm:pt>
    <dgm:pt modelId="{687D125D-D9C9-4D00-A77C-6C868FE1F5C2}" type="parTrans" cxnId="{B77FD5A6-0461-40B2-A96D-FBE434F7B3E8}">
      <dgm:prSet/>
      <dgm:spPr/>
      <dgm:t>
        <a:bodyPr/>
        <a:lstStyle/>
        <a:p>
          <a:endParaRPr lang="pl-PL"/>
        </a:p>
      </dgm:t>
    </dgm:pt>
    <dgm:pt modelId="{3C54ACD1-2AE0-4C01-9AAE-85F9CB45CDB5}" type="sibTrans" cxnId="{B77FD5A6-0461-40B2-A96D-FBE434F7B3E8}">
      <dgm:prSet/>
      <dgm:spPr/>
      <dgm:t>
        <a:bodyPr/>
        <a:lstStyle/>
        <a:p>
          <a:endParaRPr lang="pl-PL"/>
        </a:p>
      </dgm:t>
    </dgm:pt>
    <dgm:pt modelId="{8373573F-5A50-424D-B568-400011567D50}">
      <dgm:prSet/>
      <dgm:spPr/>
      <dgm:t>
        <a:bodyPr/>
        <a:lstStyle/>
        <a:p>
          <a:r>
            <a:rPr lang="pl-PL" dirty="0"/>
            <a:t>bezpośrednie doświadczenia konsultanta</a:t>
          </a:r>
        </a:p>
      </dgm:t>
    </dgm:pt>
    <dgm:pt modelId="{CBCC4C2E-B06B-4EB4-A2FC-7B520663B879}" type="parTrans" cxnId="{26BFD7B4-6314-47A9-BF0F-D1426A28896D}">
      <dgm:prSet/>
      <dgm:spPr/>
      <dgm:t>
        <a:bodyPr/>
        <a:lstStyle/>
        <a:p>
          <a:endParaRPr lang="pl-PL"/>
        </a:p>
      </dgm:t>
    </dgm:pt>
    <dgm:pt modelId="{33C8018B-13CD-4031-BD74-5B70E8E43584}" type="sibTrans" cxnId="{26BFD7B4-6314-47A9-BF0F-D1426A28896D}">
      <dgm:prSet/>
      <dgm:spPr/>
      <dgm:t>
        <a:bodyPr/>
        <a:lstStyle/>
        <a:p>
          <a:endParaRPr lang="pl-PL"/>
        </a:p>
      </dgm:t>
    </dgm:pt>
    <dgm:pt modelId="{3F4A6F4E-7198-4FC6-8C20-163D2E60812B}" type="pres">
      <dgm:prSet presAssocID="{D9141A8E-1865-4778-B421-F8B647123C8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9D4B6ED-AC5E-409F-8677-2CB5AB8D4623}" type="pres">
      <dgm:prSet presAssocID="{E5046E6B-1A1C-40E4-B7B2-89076DA9CE31}" presName="horFlow" presStyleCnt="0"/>
      <dgm:spPr/>
    </dgm:pt>
    <dgm:pt modelId="{0C234688-84ED-4643-B12C-1DC14979EB9E}" type="pres">
      <dgm:prSet presAssocID="{E5046E6B-1A1C-40E4-B7B2-89076DA9CE31}" presName="bigChev" presStyleLbl="node1" presStyleIdx="0" presStyleCnt="4"/>
      <dgm:spPr/>
    </dgm:pt>
    <dgm:pt modelId="{53F99098-E851-4527-8437-EA77B940A188}" type="pres">
      <dgm:prSet presAssocID="{E7328E29-E31D-4D1A-90BD-A203EA7177A0}" presName="parTrans" presStyleCnt="0"/>
      <dgm:spPr/>
    </dgm:pt>
    <dgm:pt modelId="{472FD9E5-0AA8-4EFB-8EF6-C56B4C5E77A1}" type="pres">
      <dgm:prSet presAssocID="{AFFCE538-44DC-4A90-A25D-2759C5B58B8A}" presName="node" presStyleLbl="alignAccFollowNode1" presStyleIdx="0" presStyleCnt="8">
        <dgm:presLayoutVars>
          <dgm:bulletEnabled val="1"/>
        </dgm:presLayoutVars>
      </dgm:prSet>
      <dgm:spPr/>
    </dgm:pt>
    <dgm:pt modelId="{F3CFDE70-07EF-419B-ADF4-757FF5743FD6}" type="pres">
      <dgm:prSet presAssocID="{99B82C07-FD60-452E-B567-0E54D58F0A59}" presName="sibTrans" presStyleCnt="0"/>
      <dgm:spPr/>
    </dgm:pt>
    <dgm:pt modelId="{FAC3F20A-4EA8-456B-82CB-17EF6462BB81}" type="pres">
      <dgm:prSet presAssocID="{299A391D-EBF4-4B77-8BF8-7E15591EF925}" presName="node" presStyleLbl="alignAccFollowNode1" presStyleIdx="1" presStyleCnt="8">
        <dgm:presLayoutVars>
          <dgm:bulletEnabled val="1"/>
        </dgm:presLayoutVars>
      </dgm:prSet>
      <dgm:spPr/>
    </dgm:pt>
    <dgm:pt modelId="{57128CE7-F432-44D0-BABD-087BBCDCAB96}" type="pres">
      <dgm:prSet presAssocID="{E5046E6B-1A1C-40E4-B7B2-89076DA9CE31}" presName="vSp" presStyleCnt="0"/>
      <dgm:spPr/>
    </dgm:pt>
    <dgm:pt modelId="{39C2AB86-658A-4422-B0A4-9567B20703C0}" type="pres">
      <dgm:prSet presAssocID="{3A05B866-5610-4D22-B31E-F39D106A647F}" presName="horFlow" presStyleCnt="0"/>
      <dgm:spPr/>
    </dgm:pt>
    <dgm:pt modelId="{FE2AF5DE-1133-4070-B865-6A43D544A490}" type="pres">
      <dgm:prSet presAssocID="{3A05B866-5610-4D22-B31E-F39D106A647F}" presName="bigChev" presStyleLbl="node1" presStyleIdx="1" presStyleCnt="4"/>
      <dgm:spPr/>
    </dgm:pt>
    <dgm:pt modelId="{5B9995CD-703E-4805-90A3-DE20E89E97FB}" type="pres">
      <dgm:prSet presAssocID="{FB73423B-C251-4C93-A5F6-00D56A579FCA}" presName="parTrans" presStyleCnt="0"/>
      <dgm:spPr/>
    </dgm:pt>
    <dgm:pt modelId="{61908C2C-32A3-48F6-9A4A-2EAFBB17917B}" type="pres">
      <dgm:prSet presAssocID="{D201E924-D76D-4479-9438-75A5609FAE2A}" presName="node" presStyleLbl="alignAccFollowNode1" presStyleIdx="2" presStyleCnt="8">
        <dgm:presLayoutVars>
          <dgm:bulletEnabled val="1"/>
        </dgm:presLayoutVars>
      </dgm:prSet>
      <dgm:spPr/>
    </dgm:pt>
    <dgm:pt modelId="{DA8A166E-1FA7-4851-AD2B-ACDF1D4C5928}" type="pres">
      <dgm:prSet presAssocID="{1932A277-C1C0-4F42-9021-C06E2922AE0E}" presName="sibTrans" presStyleCnt="0"/>
      <dgm:spPr/>
    </dgm:pt>
    <dgm:pt modelId="{E9042FF4-D1C9-4925-B3EE-C1FF90134ED1}" type="pres">
      <dgm:prSet presAssocID="{D3C4A846-F11A-4746-AAF1-794E95FDFAEF}" presName="node" presStyleLbl="alignAccFollowNode1" presStyleIdx="3" presStyleCnt="8">
        <dgm:presLayoutVars>
          <dgm:bulletEnabled val="1"/>
        </dgm:presLayoutVars>
      </dgm:prSet>
      <dgm:spPr/>
    </dgm:pt>
    <dgm:pt modelId="{5ABA33D5-DE47-46C7-9BC8-9431A1218C3F}" type="pres">
      <dgm:prSet presAssocID="{3A05B866-5610-4D22-B31E-F39D106A647F}" presName="vSp" presStyleCnt="0"/>
      <dgm:spPr/>
    </dgm:pt>
    <dgm:pt modelId="{AC88CF47-F454-4887-9A99-0C0D598D9B5C}" type="pres">
      <dgm:prSet presAssocID="{BD4D5EBA-74D6-4EEF-9CA2-F2137224D2C3}" presName="horFlow" presStyleCnt="0"/>
      <dgm:spPr/>
    </dgm:pt>
    <dgm:pt modelId="{25126D58-696B-493A-A272-94BEEBC3E02C}" type="pres">
      <dgm:prSet presAssocID="{BD4D5EBA-74D6-4EEF-9CA2-F2137224D2C3}" presName="bigChev" presStyleLbl="node1" presStyleIdx="2" presStyleCnt="4"/>
      <dgm:spPr/>
    </dgm:pt>
    <dgm:pt modelId="{397A1137-B727-4866-880B-A44F1D46CE56}" type="pres">
      <dgm:prSet presAssocID="{1B8CA453-40AC-41AF-83AA-9FF8899A0815}" presName="parTrans" presStyleCnt="0"/>
      <dgm:spPr/>
    </dgm:pt>
    <dgm:pt modelId="{E3E27054-0466-43B9-8660-3F5B6BE65B81}" type="pres">
      <dgm:prSet presAssocID="{DB99E24C-2C05-481B-8C78-068134018A75}" presName="node" presStyleLbl="alignAccFollowNode1" presStyleIdx="4" presStyleCnt="8">
        <dgm:presLayoutVars>
          <dgm:bulletEnabled val="1"/>
        </dgm:presLayoutVars>
      </dgm:prSet>
      <dgm:spPr/>
    </dgm:pt>
    <dgm:pt modelId="{07F4EF88-7185-482F-AE14-E5821E4A8996}" type="pres">
      <dgm:prSet presAssocID="{E5845CC4-DC63-4B17-8E3A-B0BFC50C69F1}" presName="sibTrans" presStyleCnt="0"/>
      <dgm:spPr/>
    </dgm:pt>
    <dgm:pt modelId="{A45CA058-154E-430C-A39B-55CBB23D6191}" type="pres">
      <dgm:prSet presAssocID="{3CB7327E-F9B9-4572-A71B-5DCDEDBF1B72}" presName="node" presStyleLbl="alignAccFollowNode1" presStyleIdx="5" presStyleCnt="8">
        <dgm:presLayoutVars>
          <dgm:bulletEnabled val="1"/>
        </dgm:presLayoutVars>
      </dgm:prSet>
      <dgm:spPr/>
    </dgm:pt>
    <dgm:pt modelId="{7A972152-F7E6-49A1-9EDD-34BEC499669D}" type="pres">
      <dgm:prSet presAssocID="{BD4D5EBA-74D6-4EEF-9CA2-F2137224D2C3}" presName="vSp" presStyleCnt="0"/>
      <dgm:spPr/>
    </dgm:pt>
    <dgm:pt modelId="{AD0F3C71-5BCB-409B-A122-7C6D7226028D}" type="pres">
      <dgm:prSet presAssocID="{E6F25FB4-8527-43D8-AF98-4D15C0BA08FD}" presName="horFlow" presStyleCnt="0"/>
      <dgm:spPr/>
    </dgm:pt>
    <dgm:pt modelId="{C0E6D2B0-3AA3-4A58-8721-8F4625E3F8D7}" type="pres">
      <dgm:prSet presAssocID="{E6F25FB4-8527-43D8-AF98-4D15C0BA08FD}" presName="bigChev" presStyleLbl="node1" presStyleIdx="3" presStyleCnt="4"/>
      <dgm:spPr/>
    </dgm:pt>
    <dgm:pt modelId="{CA164786-1F67-490D-B861-012A2053A48A}" type="pres">
      <dgm:prSet presAssocID="{687D125D-D9C9-4D00-A77C-6C868FE1F5C2}" presName="parTrans" presStyleCnt="0"/>
      <dgm:spPr/>
    </dgm:pt>
    <dgm:pt modelId="{02D02436-90F7-4ACE-9ADA-4F5E34056295}" type="pres">
      <dgm:prSet presAssocID="{F46CD646-A960-4CB5-8FF8-A742F002B8EB}" presName="node" presStyleLbl="alignAccFollowNode1" presStyleIdx="6" presStyleCnt="8">
        <dgm:presLayoutVars>
          <dgm:bulletEnabled val="1"/>
        </dgm:presLayoutVars>
      </dgm:prSet>
      <dgm:spPr/>
    </dgm:pt>
    <dgm:pt modelId="{C47C2C70-2137-44DE-97EF-3D5A1D0A717D}" type="pres">
      <dgm:prSet presAssocID="{3C54ACD1-2AE0-4C01-9AAE-85F9CB45CDB5}" presName="sibTrans" presStyleCnt="0"/>
      <dgm:spPr/>
    </dgm:pt>
    <dgm:pt modelId="{709046F1-EADB-4C7D-82F6-3B93B5A3F99D}" type="pres">
      <dgm:prSet presAssocID="{8373573F-5A50-424D-B568-400011567D50}" presName="node" presStyleLbl="alignAccFollowNode1" presStyleIdx="7" presStyleCnt="8">
        <dgm:presLayoutVars>
          <dgm:bulletEnabled val="1"/>
        </dgm:presLayoutVars>
      </dgm:prSet>
      <dgm:spPr/>
    </dgm:pt>
  </dgm:ptLst>
  <dgm:cxnLst>
    <dgm:cxn modelId="{5982E70C-79B2-43CC-9AC3-5AB82FE920DA}" srcId="{3A05B866-5610-4D22-B31E-F39D106A647F}" destId="{D3C4A846-F11A-4746-AAF1-794E95FDFAEF}" srcOrd="1" destOrd="0" parTransId="{1FE2C4C9-9E24-4F8B-9270-52AF00866420}" sibTransId="{A1105E98-18F9-4114-B652-568EBCEA5EB5}"/>
    <dgm:cxn modelId="{908D5C0D-2563-44F2-90B1-DE4485B81FF6}" type="presOf" srcId="{3CB7327E-F9B9-4572-A71B-5DCDEDBF1B72}" destId="{A45CA058-154E-430C-A39B-55CBB23D6191}" srcOrd="0" destOrd="0" presId="urn:microsoft.com/office/officeart/2005/8/layout/lProcess3"/>
    <dgm:cxn modelId="{A8FA0B11-51CA-4C0D-9CA7-6AFFA2CAA15D}" type="presOf" srcId="{D3C4A846-F11A-4746-AAF1-794E95FDFAEF}" destId="{E9042FF4-D1C9-4925-B3EE-C1FF90134ED1}" srcOrd="0" destOrd="0" presId="urn:microsoft.com/office/officeart/2005/8/layout/lProcess3"/>
    <dgm:cxn modelId="{A4DB611D-99EB-4F92-A53A-3719C1350CD1}" srcId="{BD4D5EBA-74D6-4EEF-9CA2-F2137224D2C3}" destId="{3CB7327E-F9B9-4572-A71B-5DCDEDBF1B72}" srcOrd="1" destOrd="0" parTransId="{A43C25B6-4E1F-4238-9901-F7A49896A272}" sibTransId="{B0A4FAA7-4485-4FF6-8274-F32AF66F1F2B}"/>
    <dgm:cxn modelId="{099CB22B-766B-4453-B92D-021738EE218C}" type="presOf" srcId="{E5046E6B-1A1C-40E4-B7B2-89076DA9CE31}" destId="{0C234688-84ED-4643-B12C-1DC14979EB9E}" srcOrd="0" destOrd="0" presId="urn:microsoft.com/office/officeart/2005/8/layout/lProcess3"/>
    <dgm:cxn modelId="{1D6D4940-1483-4A12-AA91-44A919273058}" srcId="{D9141A8E-1865-4778-B421-F8B647123C8E}" destId="{3A05B866-5610-4D22-B31E-F39D106A647F}" srcOrd="1" destOrd="0" parTransId="{472DEBA6-8EAE-4429-80E5-C3C326BEE7F4}" sibTransId="{59D54ACF-5056-4D4C-9A3B-99D75D3B0233}"/>
    <dgm:cxn modelId="{36599A40-2881-4DF9-AA0D-6771BC85B25A}" srcId="{E5046E6B-1A1C-40E4-B7B2-89076DA9CE31}" destId="{299A391D-EBF4-4B77-8BF8-7E15591EF925}" srcOrd="1" destOrd="0" parTransId="{4184F20B-D9BB-46D4-8831-3ACF51A9F2AB}" sibTransId="{0EA5F25D-A843-4BE0-A72D-673530DB388C}"/>
    <dgm:cxn modelId="{7D1BD25F-9826-4704-BBA3-4F5ABA197C8E}" type="presOf" srcId="{E6F25FB4-8527-43D8-AF98-4D15C0BA08FD}" destId="{C0E6D2B0-3AA3-4A58-8721-8F4625E3F8D7}" srcOrd="0" destOrd="0" presId="urn:microsoft.com/office/officeart/2005/8/layout/lProcess3"/>
    <dgm:cxn modelId="{DF3EC245-AE44-407B-990E-98910D4EC68F}" type="presOf" srcId="{AFFCE538-44DC-4A90-A25D-2759C5B58B8A}" destId="{472FD9E5-0AA8-4EFB-8EF6-C56B4C5E77A1}" srcOrd="0" destOrd="0" presId="urn:microsoft.com/office/officeart/2005/8/layout/lProcess3"/>
    <dgm:cxn modelId="{84A1506A-8EB7-45FF-B6A7-E8C79781774F}" srcId="{D9141A8E-1865-4778-B421-F8B647123C8E}" destId="{E6F25FB4-8527-43D8-AF98-4D15C0BA08FD}" srcOrd="3" destOrd="0" parTransId="{9F84CDA4-4F1E-447A-8987-9E679752A330}" sibTransId="{75C4BD01-A801-4924-8FB2-D8497391367A}"/>
    <dgm:cxn modelId="{78558872-9175-4C7A-90EB-C2D7B3670AC9}" srcId="{3A05B866-5610-4D22-B31E-F39D106A647F}" destId="{D201E924-D76D-4479-9438-75A5609FAE2A}" srcOrd="0" destOrd="0" parTransId="{FB73423B-C251-4C93-A5F6-00D56A579FCA}" sibTransId="{1932A277-C1C0-4F42-9021-C06E2922AE0E}"/>
    <dgm:cxn modelId="{EDE7D478-AFF9-443D-958D-009E7280E4D1}" srcId="{D9141A8E-1865-4778-B421-F8B647123C8E}" destId="{E5046E6B-1A1C-40E4-B7B2-89076DA9CE31}" srcOrd="0" destOrd="0" parTransId="{D68D5987-424C-4816-91CF-B2D00D0FE164}" sibTransId="{8E1948A0-D2CC-4993-BF81-E9DD842F4196}"/>
    <dgm:cxn modelId="{11C54A79-EA1E-4D12-89F9-CE8259F56490}" type="presOf" srcId="{D9141A8E-1865-4778-B421-F8B647123C8E}" destId="{3F4A6F4E-7198-4FC6-8C20-163D2E60812B}" srcOrd="0" destOrd="0" presId="urn:microsoft.com/office/officeart/2005/8/layout/lProcess3"/>
    <dgm:cxn modelId="{405B5893-4368-4370-AAB5-26C0E85BAC7D}" type="presOf" srcId="{299A391D-EBF4-4B77-8BF8-7E15591EF925}" destId="{FAC3F20A-4EA8-456B-82CB-17EF6462BB81}" srcOrd="0" destOrd="0" presId="urn:microsoft.com/office/officeart/2005/8/layout/lProcess3"/>
    <dgm:cxn modelId="{6EFF4A95-BDBB-4FCF-909D-2CF95F8FB203}" type="presOf" srcId="{DB99E24C-2C05-481B-8C78-068134018A75}" destId="{E3E27054-0466-43B9-8660-3F5B6BE65B81}" srcOrd="0" destOrd="0" presId="urn:microsoft.com/office/officeart/2005/8/layout/lProcess3"/>
    <dgm:cxn modelId="{DCCFCBA5-A3FF-4751-9DCD-A7D481EA6AB6}" srcId="{BD4D5EBA-74D6-4EEF-9CA2-F2137224D2C3}" destId="{DB99E24C-2C05-481B-8C78-068134018A75}" srcOrd="0" destOrd="0" parTransId="{1B8CA453-40AC-41AF-83AA-9FF8899A0815}" sibTransId="{E5845CC4-DC63-4B17-8E3A-B0BFC50C69F1}"/>
    <dgm:cxn modelId="{B77FD5A6-0461-40B2-A96D-FBE434F7B3E8}" srcId="{E6F25FB4-8527-43D8-AF98-4D15C0BA08FD}" destId="{F46CD646-A960-4CB5-8FF8-A742F002B8EB}" srcOrd="0" destOrd="0" parTransId="{687D125D-D9C9-4D00-A77C-6C868FE1F5C2}" sibTransId="{3C54ACD1-2AE0-4C01-9AAE-85F9CB45CDB5}"/>
    <dgm:cxn modelId="{BC251CA9-4002-4971-BE0A-47506311FD4E}" type="presOf" srcId="{3A05B866-5610-4D22-B31E-F39D106A647F}" destId="{FE2AF5DE-1133-4070-B865-6A43D544A490}" srcOrd="0" destOrd="0" presId="urn:microsoft.com/office/officeart/2005/8/layout/lProcess3"/>
    <dgm:cxn modelId="{26BFD7B4-6314-47A9-BF0F-D1426A28896D}" srcId="{E6F25FB4-8527-43D8-AF98-4D15C0BA08FD}" destId="{8373573F-5A50-424D-B568-400011567D50}" srcOrd="1" destOrd="0" parTransId="{CBCC4C2E-B06B-4EB4-A2FC-7B520663B879}" sibTransId="{33C8018B-13CD-4031-BD74-5B70E8E43584}"/>
    <dgm:cxn modelId="{ADCF81C0-D71F-4F79-B178-9478B2E326A7}" srcId="{E5046E6B-1A1C-40E4-B7B2-89076DA9CE31}" destId="{AFFCE538-44DC-4A90-A25D-2759C5B58B8A}" srcOrd="0" destOrd="0" parTransId="{E7328E29-E31D-4D1A-90BD-A203EA7177A0}" sibTransId="{99B82C07-FD60-452E-B567-0E54D58F0A59}"/>
    <dgm:cxn modelId="{077C20C1-2ABA-41F7-BB2F-CA8E9E6A52CB}" srcId="{D9141A8E-1865-4778-B421-F8B647123C8E}" destId="{BD4D5EBA-74D6-4EEF-9CA2-F2137224D2C3}" srcOrd="2" destOrd="0" parTransId="{016A52DA-62B9-495F-A6DC-DAC32F4233D9}" sibTransId="{9D05F695-76BF-441C-9F01-08B39C7B01C2}"/>
    <dgm:cxn modelId="{02A39FC4-9BBE-4037-AD19-017B23B45534}" type="presOf" srcId="{BD4D5EBA-74D6-4EEF-9CA2-F2137224D2C3}" destId="{25126D58-696B-493A-A272-94BEEBC3E02C}" srcOrd="0" destOrd="0" presId="urn:microsoft.com/office/officeart/2005/8/layout/lProcess3"/>
    <dgm:cxn modelId="{7D2A29D5-75E8-4076-9D1A-C1ABFE528D5A}" type="presOf" srcId="{8373573F-5A50-424D-B568-400011567D50}" destId="{709046F1-EADB-4C7D-82F6-3B93B5A3F99D}" srcOrd="0" destOrd="0" presId="urn:microsoft.com/office/officeart/2005/8/layout/lProcess3"/>
    <dgm:cxn modelId="{73F7F5DF-426E-4775-A7E5-3C7C9EB55B8E}" type="presOf" srcId="{F46CD646-A960-4CB5-8FF8-A742F002B8EB}" destId="{02D02436-90F7-4ACE-9ADA-4F5E34056295}" srcOrd="0" destOrd="0" presId="urn:microsoft.com/office/officeart/2005/8/layout/lProcess3"/>
    <dgm:cxn modelId="{03222BFD-5162-4DE1-8012-D124E49EA839}" type="presOf" srcId="{D201E924-D76D-4479-9438-75A5609FAE2A}" destId="{61908C2C-32A3-48F6-9A4A-2EAFBB17917B}" srcOrd="0" destOrd="0" presId="urn:microsoft.com/office/officeart/2005/8/layout/lProcess3"/>
    <dgm:cxn modelId="{2821FB53-0264-47D6-A0FD-5A66503183F3}" type="presParOf" srcId="{3F4A6F4E-7198-4FC6-8C20-163D2E60812B}" destId="{49D4B6ED-AC5E-409F-8677-2CB5AB8D4623}" srcOrd="0" destOrd="0" presId="urn:microsoft.com/office/officeart/2005/8/layout/lProcess3"/>
    <dgm:cxn modelId="{057924F0-70B2-4EDB-BF55-3878CB893377}" type="presParOf" srcId="{49D4B6ED-AC5E-409F-8677-2CB5AB8D4623}" destId="{0C234688-84ED-4643-B12C-1DC14979EB9E}" srcOrd="0" destOrd="0" presId="urn:microsoft.com/office/officeart/2005/8/layout/lProcess3"/>
    <dgm:cxn modelId="{A079DE1E-C729-4748-B192-06C7860B9D9A}" type="presParOf" srcId="{49D4B6ED-AC5E-409F-8677-2CB5AB8D4623}" destId="{53F99098-E851-4527-8437-EA77B940A188}" srcOrd="1" destOrd="0" presId="urn:microsoft.com/office/officeart/2005/8/layout/lProcess3"/>
    <dgm:cxn modelId="{7AEF3714-D84E-42E3-B92B-9D07EFDEE9DB}" type="presParOf" srcId="{49D4B6ED-AC5E-409F-8677-2CB5AB8D4623}" destId="{472FD9E5-0AA8-4EFB-8EF6-C56B4C5E77A1}" srcOrd="2" destOrd="0" presId="urn:microsoft.com/office/officeart/2005/8/layout/lProcess3"/>
    <dgm:cxn modelId="{43A3C4C6-DB84-49E2-9218-FBCA00F225FF}" type="presParOf" srcId="{49D4B6ED-AC5E-409F-8677-2CB5AB8D4623}" destId="{F3CFDE70-07EF-419B-ADF4-757FF5743FD6}" srcOrd="3" destOrd="0" presId="urn:microsoft.com/office/officeart/2005/8/layout/lProcess3"/>
    <dgm:cxn modelId="{09A967F2-3F33-461B-9E90-783856FB1A04}" type="presParOf" srcId="{49D4B6ED-AC5E-409F-8677-2CB5AB8D4623}" destId="{FAC3F20A-4EA8-456B-82CB-17EF6462BB81}" srcOrd="4" destOrd="0" presId="urn:microsoft.com/office/officeart/2005/8/layout/lProcess3"/>
    <dgm:cxn modelId="{13A717B7-FF32-4E77-95AB-C06B1DF8417E}" type="presParOf" srcId="{3F4A6F4E-7198-4FC6-8C20-163D2E60812B}" destId="{57128CE7-F432-44D0-BABD-087BBCDCAB96}" srcOrd="1" destOrd="0" presId="urn:microsoft.com/office/officeart/2005/8/layout/lProcess3"/>
    <dgm:cxn modelId="{D576BF7A-E818-424C-8350-C684A804C061}" type="presParOf" srcId="{3F4A6F4E-7198-4FC6-8C20-163D2E60812B}" destId="{39C2AB86-658A-4422-B0A4-9567B20703C0}" srcOrd="2" destOrd="0" presId="urn:microsoft.com/office/officeart/2005/8/layout/lProcess3"/>
    <dgm:cxn modelId="{435617B1-E133-4A08-B915-FB9FCDBBADF5}" type="presParOf" srcId="{39C2AB86-658A-4422-B0A4-9567B20703C0}" destId="{FE2AF5DE-1133-4070-B865-6A43D544A490}" srcOrd="0" destOrd="0" presId="urn:microsoft.com/office/officeart/2005/8/layout/lProcess3"/>
    <dgm:cxn modelId="{D128FCFB-EB2D-4972-A313-055DC8B3E74D}" type="presParOf" srcId="{39C2AB86-658A-4422-B0A4-9567B20703C0}" destId="{5B9995CD-703E-4805-90A3-DE20E89E97FB}" srcOrd="1" destOrd="0" presId="urn:microsoft.com/office/officeart/2005/8/layout/lProcess3"/>
    <dgm:cxn modelId="{DD2E2176-3796-4E49-A95A-4C443326009A}" type="presParOf" srcId="{39C2AB86-658A-4422-B0A4-9567B20703C0}" destId="{61908C2C-32A3-48F6-9A4A-2EAFBB17917B}" srcOrd="2" destOrd="0" presId="urn:microsoft.com/office/officeart/2005/8/layout/lProcess3"/>
    <dgm:cxn modelId="{FB713A26-BA0C-4291-867E-A3EDC2EB13C1}" type="presParOf" srcId="{39C2AB86-658A-4422-B0A4-9567B20703C0}" destId="{DA8A166E-1FA7-4851-AD2B-ACDF1D4C5928}" srcOrd="3" destOrd="0" presId="urn:microsoft.com/office/officeart/2005/8/layout/lProcess3"/>
    <dgm:cxn modelId="{59264F71-0EB3-405C-B2F7-B01D7C4AB4FE}" type="presParOf" srcId="{39C2AB86-658A-4422-B0A4-9567B20703C0}" destId="{E9042FF4-D1C9-4925-B3EE-C1FF90134ED1}" srcOrd="4" destOrd="0" presId="urn:microsoft.com/office/officeart/2005/8/layout/lProcess3"/>
    <dgm:cxn modelId="{9A5B74EF-F152-4C98-9686-69BCB33DC226}" type="presParOf" srcId="{3F4A6F4E-7198-4FC6-8C20-163D2E60812B}" destId="{5ABA33D5-DE47-46C7-9BC8-9431A1218C3F}" srcOrd="3" destOrd="0" presId="urn:microsoft.com/office/officeart/2005/8/layout/lProcess3"/>
    <dgm:cxn modelId="{0FB89A0A-C735-4F1E-BF8E-839350E876AC}" type="presParOf" srcId="{3F4A6F4E-7198-4FC6-8C20-163D2E60812B}" destId="{AC88CF47-F454-4887-9A99-0C0D598D9B5C}" srcOrd="4" destOrd="0" presId="urn:microsoft.com/office/officeart/2005/8/layout/lProcess3"/>
    <dgm:cxn modelId="{71676780-E8B0-46D6-BDB4-7161A8791E29}" type="presParOf" srcId="{AC88CF47-F454-4887-9A99-0C0D598D9B5C}" destId="{25126D58-696B-493A-A272-94BEEBC3E02C}" srcOrd="0" destOrd="0" presId="urn:microsoft.com/office/officeart/2005/8/layout/lProcess3"/>
    <dgm:cxn modelId="{410E03BE-FA19-4E55-A25A-A54EDDCA9968}" type="presParOf" srcId="{AC88CF47-F454-4887-9A99-0C0D598D9B5C}" destId="{397A1137-B727-4866-880B-A44F1D46CE56}" srcOrd="1" destOrd="0" presId="urn:microsoft.com/office/officeart/2005/8/layout/lProcess3"/>
    <dgm:cxn modelId="{83601B70-C921-4591-AE6E-6F515E2819C2}" type="presParOf" srcId="{AC88CF47-F454-4887-9A99-0C0D598D9B5C}" destId="{E3E27054-0466-43B9-8660-3F5B6BE65B81}" srcOrd="2" destOrd="0" presId="urn:microsoft.com/office/officeart/2005/8/layout/lProcess3"/>
    <dgm:cxn modelId="{E5C53CA8-EE51-4666-95F8-E883DBBEBA06}" type="presParOf" srcId="{AC88CF47-F454-4887-9A99-0C0D598D9B5C}" destId="{07F4EF88-7185-482F-AE14-E5821E4A8996}" srcOrd="3" destOrd="0" presId="urn:microsoft.com/office/officeart/2005/8/layout/lProcess3"/>
    <dgm:cxn modelId="{9AE8F150-6494-4CA6-8124-5D43E1E544AA}" type="presParOf" srcId="{AC88CF47-F454-4887-9A99-0C0D598D9B5C}" destId="{A45CA058-154E-430C-A39B-55CBB23D6191}" srcOrd="4" destOrd="0" presId="urn:microsoft.com/office/officeart/2005/8/layout/lProcess3"/>
    <dgm:cxn modelId="{D1918E7D-640A-4A3A-83F5-13CF6109B82A}" type="presParOf" srcId="{3F4A6F4E-7198-4FC6-8C20-163D2E60812B}" destId="{7A972152-F7E6-49A1-9EDD-34BEC499669D}" srcOrd="5" destOrd="0" presId="urn:microsoft.com/office/officeart/2005/8/layout/lProcess3"/>
    <dgm:cxn modelId="{1235438A-FE4D-4622-A1D7-89A1FCFE864B}" type="presParOf" srcId="{3F4A6F4E-7198-4FC6-8C20-163D2E60812B}" destId="{AD0F3C71-5BCB-409B-A122-7C6D7226028D}" srcOrd="6" destOrd="0" presId="urn:microsoft.com/office/officeart/2005/8/layout/lProcess3"/>
    <dgm:cxn modelId="{F7477CD3-58D3-47EA-9736-436165712770}" type="presParOf" srcId="{AD0F3C71-5BCB-409B-A122-7C6D7226028D}" destId="{C0E6D2B0-3AA3-4A58-8721-8F4625E3F8D7}" srcOrd="0" destOrd="0" presId="urn:microsoft.com/office/officeart/2005/8/layout/lProcess3"/>
    <dgm:cxn modelId="{D089F35E-49B8-4EAB-AF2E-E412B1B80339}" type="presParOf" srcId="{AD0F3C71-5BCB-409B-A122-7C6D7226028D}" destId="{CA164786-1F67-490D-B861-012A2053A48A}" srcOrd="1" destOrd="0" presId="urn:microsoft.com/office/officeart/2005/8/layout/lProcess3"/>
    <dgm:cxn modelId="{C72A632D-3515-4CA5-8E75-843F7AA5E9B3}" type="presParOf" srcId="{AD0F3C71-5BCB-409B-A122-7C6D7226028D}" destId="{02D02436-90F7-4ACE-9ADA-4F5E34056295}" srcOrd="2" destOrd="0" presId="urn:microsoft.com/office/officeart/2005/8/layout/lProcess3"/>
    <dgm:cxn modelId="{231F51D9-A9E4-48E1-8F44-208CC8DD797A}" type="presParOf" srcId="{AD0F3C71-5BCB-409B-A122-7C6D7226028D}" destId="{C47C2C70-2137-44DE-97EF-3D5A1D0A717D}" srcOrd="3" destOrd="0" presId="urn:microsoft.com/office/officeart/2005/8/layout/lProcess3"/>
    <dgm:cxn modelId="{4790565D-FF27-4C90-ABDF-E3E78B08AF53}" type="presParOf" srcId="{AD0F3C71-5BCB-409B-A122-7C6D7226028D}" destId="{709046F1-EADB-4C7D-82F6-3B93B5A3F99D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E037FF-01D3-48FA-97D1-E120711E88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07D47A4-A68B-4061-B9FA-13A0C4ABEA87}">
      <dgm:prSet/>
      <dgm:spPr/>
      <dgm:t>
        <a:bodyPr/>
        <a:lstStyle/>
        <a:p>
          <a:r>
            <a:rPr lang="pl-PL" dirty="0"/>
            <a:t>Sprawozdanie dyrektora biblioteki</a:t>
          </a:r>
        </a:p>
      </dgm:t>
    </dgm:pt>
    <dgm:pt modelId="{04E30451-5CD8-410C-9726-C16C44045F1B}" type="parTrans" cxnId="{B0F589BC-D504-4A65-9AB8-B18A7F552B81}">
      <dgm:prSet/>
      <dgm:spPr/>
      <dgm:t>
        <a:bodyPr/>
        <a:lstStyle/>
        <a:p>
          <a:endParaRPr lang="pl-PL"/>
        </a:p>
      </dgm:t>
    </dgm:pt>
    <dgm:pt modelId="{ACDBF137-E669-4692-B4F5-9C18DC99ECFD}" type="sibTrans" cxnId="{B0F589BC-D504-4A65-9AB8-B18A7F552B81}">
      <dgm:prSet/>
      <dgm:spPr/>
      <dgm:t>
        <a:bodyPr/>
        <a:lstStyle/>
        <a:p>
          <a:endParaRPr lang="pl-PL"/>
        </a:p>
      </dgm:t>
    </dgm:pt>
    <dgm:pt modelId="{0760227A-7705-4E63-B8D5-F6E743CE5CD2}">
      <dgm:prSet/>
      <dgm:spPr/>
      <dgm:t>
        <a:bodyPr/>
        <a:lstStyle/>
        <a:p>
          <a:r>
            <a:rPr lang="pl-PL" dirty="0"/>
            <a:t>główne źródło statystyk wewnętrznych do sprawozdawczości i negocjacji (wskaźniki i dane formularza)</a:t>
          </a:r>
        </a:p>
      </dgm:t>
    </dgm:pt>
    <dgm:pt modelId="{705C956F-02DA-438F-83A3-9249EC1C2D65}" type="parTrans" cxnId="{F5531E93-CC36-420E-9460-645590AC9024}">
      <dgm:prSet/>
      <dgm:spPr/>
      <dgm:t>
        <a:bodyPr/>
        <a:lstStyle/>
        <a:p>
          <a:endParaRPr lang="pl-PL"/>
        </a:p>
      </dgm:t>
    </dgm:pt>
    <dgm:pt modelId="{7B272197-43B4-49B8-BE1E-2787592C3DC1}" type="sibTrans" cxnId="{F5531E93-CC36-420E-9460-645590AC9024}">
      <dgm:prSet/>
      <dgm:spPr/>
      <dgm:t>
        <a:bodyPr/>
        <a:lstStyle/>
        <a:p>
          <a:endParaRPr lang="pl-PL"/>
        </a:p>
      </dgm:t>
    </dgm:pt>
    <dgm:pt modelId="{3335C33D-3871-4B49-86C2-FF681B053C02}">
      <dgm:prSet/>
      <dgm:spPr/>
      <dgm:t>
        <a:bodyPr/>
        <a:lstStyle/>
        <a:p>
          <a:r>
            <a:rPr lang="pl-PL" dirty="0"/>
            <a:t>Zestawienia na potrzeby rozmów i prezentacji</a:t>
          </a:r>
        </a:p>
      </dgm:t>
    </dgm:pt>
    <dgm:pt modelId="{448F0850-54DE-448A-9773-BAF2F03352C7}" type="parTrans" cxnId="{9AC04EDB-3548-425C-9CA0-4983A76A90D0}">
      <dgm:prSet/>
      <dgm:spPr/>
      <dgm:t>
        <a:bodyPr/>
        <a:lstStyle/>
        <a:p>
          <a:endParaRPr lang="pl-PL"/>
        </a:p>
      </dgm:t>
    </dgm:pt>
    <dgm:pt modelId="{9D36DFE4-8BCC-4AA1-B0C1-73D860A105DE}" type="sibTrans" cxnId="{9AC04EDB-3548-425C-9CA0-4983A76A90D0}">
      <dgm:prSet/>
      <dgm:spPr/>
      <dgm:t>
        <a:bodyPr/>
        <a:lstStyle/>
        <a:p>
          <a:endParaRPr lang="pl-PL"/>
        </a:p>
      </dgm:t>
    </dgm:pt>
    <dgm:pt modelId="{5E1C7CD0-3752-43B9-A850-C512CAE3408E}">
      <dgm:prSet/>
      <dgm:spPr/>
      <dgm:t>
        <a:bodyPr/>
        <a:lstStyle/>
        <a:p>
          <a:r>
            <a:rPr lang="pl-PL" dirty="0"/>
            <a:t>atrakcyjne dla kierownictwa Uczelni</a:t>
          </a:r>
        </a:p>
      </dgm:t>
    </dgm:pt>
    <dgm:pt modelId="{DE00C086-0FD6-47F5-8AB5-882B4636AA6A}" type="parTrans" cxnId="{924A2B69-D5A8-414D-977A-22123F119CAD}">
      <dgm:prSet/>
      <dgm:spPr/>
      <dgm:t>
        <a:bodyPr/>
        <a:lstStyle/>
        <a:p>
          <a:endParaRPr lang="pl-PL"/>
        </a:p>
      </dgm:t>
    </dgm:pt>
    <dgm:pt modelId="{3A49C5D9-269E-4308-A690-2ADD9CC8A0C7}" type="sibTrans" cxnId="{924A2B69-D5A8-414D-977A-22123F119CAD}">
      <dgm:prSet/>
      <dgm:spPr/>
      <dgm:t>
        <a:bodyPr/>
        <a:lstStyle/>
        <a:p>
          <a:endParaRPr lang="pl-PL"/>
        </a:p>
      </dgm:t>
    </dgm:pt>
    <dgm:pt modelId="{D35F4320-1669-4AEF-9D37-B8505F17293B}">
      <dgm:prSet/>
      <dgm:spPr/>
      <dgm:t>
        <a:bodyPr/>
        <a:lstStyle/>
        <a:p>
          <a:r>
            <a:rPr lang="pl-PL" dirty="0"/>
            <a:t>atrakcyjne dla Rady Bibliotecznej</a:t>
          </a:r>
        </a:p>
      </dgm:t>
    </dgm:pt>
    <dgm:pt modelId="{82C94BE3-185A-4991-A3E8-5F53BC23E7AC}" type="parTrans" cxnId="{28CF4E11-4887-489F-91BF-8CEAB81DD583}">
      <dgm:prSet/>
      <dgm:spPr/>
      <dgm:t>
        <a:bodyPr/>
        <a:lstStyle/>
        <a:p>
          <a:endParaRPr lang="pl-PL"/>
        </a:p>
      </dgm:t>
    </dgm:pt>
    <dgm:pt modelId="{80A0991F-C77B-48C5-B924-E091A9A486E8}" type="sibTrans" cxnId="{28CF4E11-4887-489F-91BF-8CEAB81DD583}">
      <dgm:prSet/>
      <dgm:spPr/>
      <dgm:t>
        <a:bodyPr/>
        <a:lstStyle/>
        <a:p>
          <a:endParaRPr lang="pl-PL"/>
        </a:p>
      </dgm:t>
    </dgm:pt>
    <dgm:pt modelId="{D0BC7997-6BFC-499B-9D18-540A25CF9619}">
      <dgm:prSet/>
      <dgm:spPr/>
      <dgm:t>
        <a:bodyPr/>
        <a:lstStyle/>
        <a:p>
          <a:r>
            <a:rPr lang="pl-PL" dirty="0"/>
            <a:t>atrakcyjne dla Senatu Uczelni</a:t>
          </a:r>
        </a:p>
      </dgm:t>
    </dgm:pt>
    <dgm:pt modelId="{AD19480D-9BAA-483A-8173-EF9759C0522A}" type="parTrans" cxnId="{90CBC12A-678D-4E65-8B69-311A69A2F861}">
      <dgm:prSet/>
      <dgm:spPr/>
      <dgm:t>
        <a:bodyPr/>
        <a:lstStyle/>
        <a:p>
          <a:endParaRPr lang="pl-PL"/>
        </a:p>
      </dgm:t>
    </dgm:pt>
    <dgm:pt modelId="{2E1B5A37-5A9A-4B87-A03C-266CB9352E13}" type="sibTrans" cxnId="{90CBC12A-678D-4E65-8B69-311A69A2F861}">
      <dgm:prSet/>
      <dgm:spPr/>
      <dgm:t>
        <a:bodyPr/>
        <a:lstStyle/>
        <a:p>
          <a:endParaRPr lang="pl-PL"/>
        </a:p>
      </dgm:t>
    </dgm:pt>
    <dgm:pt modelId="{D038A67D-8B00-4650-A38E-30D68F52132E}">
      <dgm:prSet/>
      <dgm:spPr/>
      <dgm:t>
        <a:bodyPr/>
        <a:lstStyle/>
        <a:p>
          <a:r>
            <a:rPr lang="pl-PL" dirty="0"/>
            <a:t>atrakcyjne dla innych jednostek (np. Biuro Sprawozdawczości i Analiz)</a:t>
          </a:r>
        </a:p>
      </dgm:t>
    </dgm:pt>
    <dgm:pt modelId="{88150A96-CC35-43C1-ACD0-D4642AF595B5}" type="parTrans" cxnId="{44344EAD-4010-4921-B08E-FAA8F53D77CA}">
      <dgm:prSet/>
      <dgm:spPr/>
      <dgm:t>
        <a:bodyPr/>
        <a:lstStyle/>
        <a:p>
          <a:endParaRPr lang="pl-PL"/>
        </a:p>
      </dgm:t>
    </dgm:pt>
    <dgm:pt modelId="{C7D84EC3-F4A3-41F4-9A28-A6C56CE4D3E3}" type="sibTrans" cxnId="{44344EAD-4010-4921-B08E-FAA8F53D77CA}">
      <dgm:prSet/>
      <dgm:spPr/>
      <dgm:t>
        <a:bodyPr/>
        <a:lstStyle/>
        <a:p>
          <a:endParaRPr lang="pl-PL"/>
        </a:p>
      </dgm:t>
    </dgm:pt>
    <dgm:pt modelId="{EB279A29-6E16-4B19-BC62-F959C8B83EAC}">
      <dgm:prSet/>
      <dgm:spPr/>
      <dgm:t>
        <a:bodyPr/>
        <a:lstStyle/>
        <a:p>
          <a:r>
            <a:rPr lang="pl-PL" dirty="0"/>
            <a:t>Planowanie budżetu</a:t>
          </a:r>
        </a:p>
      </dgm:t>
    </dgm:pt>
    <dgm:pt modelId="{55ABAD6B-35F5-46F7-B889-14C0662E1D9A}" type="parTrans" cxnId="{190AA37B-9652-472A-8866-A7BEB38CDF3B}">
      <dgm:prSet/>
      <dgm:spPr/>
      <dgm:t>
        <a:bodyPr/>
        <a:lstStyle/>
        <a:p>
          <a:endParaRPr lang="pl-PL"/>
        </a:p>
      </dgm:t>
    </dgm:pt>
    <dgm:pt modelId="{FF4097FD-BC99-4955-9E7C-43B53D80007C}" type="sibTrans" cxnId="{190AA37B-9652-472A-8866-A7BEB38CDF3B}">
      <dgm:prSet/>
      <dgm:spPr/>
      <dgm:t>
        <a:bodyPr/>
        <a:lstStyle/>
        <a:p>
          <a:endParaRPr lang="pl-PL"/>
        </a:p>
      </dgm:t>
    </dgm:pt>
    <dgm:pt modelId="{0A5A04C7-90D7-4849-A5CA-6EF7C102CA01}">
      <dgm:prSet/>
      <dgm:spPr/>
      <dgm:t>
        <a:bodyPr/>
        <a:lstStyle/>
        <a:p>
          <a:r>
            <a:rPr lang="pl-PL" dirty="0"/>
            <a:t>utrzymanie wydatków</a:t>
          </a:r>
        </a:p>
      </dgm:t>
    </dgm:pt>
    <dgm:pt modelId="{7288D6F8-AA4C-49D1-8AF2-D80642A20B9A}" type="parTrans" cxnId="{6956368D-A33A-423F-B91A-0364E9A91F44}">
      <dgm:prSet/>
      <dgm:spPr/>
      <dgm:t>
        <a:bodyPr/>
        <a:lstStyle/>
        <a:p>
          <a:endParaRPr lang="pl-PL"/>
        </a:p>
      </dgm:t>
    </dgm:pt>
    <dgm:pt modelId="{6AE8AB6A-AAAA-4EB9-9A6C-FCC2BC8294A8}" type="sibTrans" cxnId="{6956368D-A33A-423F-B91A-0364E9A91F44}">
      <dgm:prSet/>
      <dgm:spPr/>
      <dgm:t>
        <a:bodyPr/>
        <a:lstStyle/>
        <a:p>
          <a:endParaRPr lang="pl-PL"/>
        </a:p>
      </dgm:t>
    </dgm:pt>
    <dgm:pt modelId="{4686B0B9-E053-4118-B0DB-BD0051401F72}">
      <dgm:prSet/>
      <dgm:spPr/>
      <dgm:t>
        <a:bodyPr/>
        <a:lstStyle/>
        <a:p>
          <a:r>
            <a:rPr lang="pl-PL" dirty="0"/>
            <a:t>podwyższenie wydatków</a:t>
          </a:r>
        </a:p>
      </dgm:t>
    </dgm:pt>
    <dgm:pt modelId="{37D02B0B-4383-4F25-984C-FA3A80C6E2AF}" type="parTrans" cxnId="{A66FE0AE-4348-475A-96D2-A131163EEF30}">
      <dgm:prSet/>
      <dgm:spPr/>
      <dgm:t>
        <a:bodyPr/>
        <a:lstStyle/>
        <a:p>
          <a:endParaRPr lang="pl-PL"/>
        </a:p>
      </dgm:t>
    </dgm:pt>
    <dgm:pt modelId="{F215CB10-CD5B-46D5-B073-074E822167D2}" type="sibTrans" cxnId="{A66FE0AE-4348-475A-96D2-A131163EEF30}">
      <dgm:prSet/>
      <dgm:spPr/>
      <dgm:t>
        <a:bodyPr/>
        <a:lstStyle/>
        <a:p>
          <a:endParaRPr lang="pl-PL"/>
        </a:p>
      </dgm:t>
    </dgm:pt>
    <dgm:pt modelId="{56EC94DD-AD99-440D-8376-F1B31D2264B7}">
      <dgm:prSet/>
      <dgm:spPr/>
      <dgm:t>
        <a:bodyPr/>
        <a:lstStyle/>
        <a:p>
          <a:r>
            <a:rPr lang="pl-PL" dirty="0"/>
            <a:t>obniżenie wydatków </a:t>
          </a:r>
        </a:p>
      </dgm:t>
    </dgm:pt>
    <dgm:pt modelId="{6EE63EA8-840B-47CB-B3E1-75C95043773D}" type="parTrans" cxnId="{7197BC40-1417-4042-A20A-6F25C6CC549C}">
      <dgm:prSet/>
      <dgm:spPr/>
      <dgm:t>
        <a:bodyPr/>
        <a:lstStyle/>
        <a:p>
          <a:endParaRPr lang="pl-PL"/>
        </a:p>
      </dgm:t>
    </dgm:pt>
    <dgm:pt modelId="{F9BBF196-C809-4DBD-9D8F-A84EA9AC4FA8}" type="sibTrans" cxnId="{7197BC40-1417-4042-A20A-6F25C6CC549C}">
      <dgm:prSet/>
      <dgm:spPr/>
      <dgm:t>
        <a:bodyPr/>
        <a:lstStyle/>
        <a:p>
          <a:endParaRPr lang="pl-PL"/>
        </a:p>
      </dgm:t>
    </dgm:pt>
    <dgm:pt modelId="{768B4928-CF32-4ACF-B759-6E1526054D44}">
      <dgm:prSet/>
      <dgm:spPr/>
      <dgm:t>
        <a:bodyPr/>
        <a:lstStyle/>
        <a:p>
          <a:r>
            <a:rPr lang="pl-PL" dirty="0"/>
            <a:t>nowe wydatki</a:t>
          </a:r>
        </a:p>
      </dgm:t>
    </dgm:pt>
    <dgm:pt modelId="{E79FA027-6B57-438E-8A8F-22F4B3E0AAC6}" type="parTrans" cxnId="{D9F767C6-BB5D-4397-94D8-FD2CB865C8E7}">
      <dgm:prSet/>
      <dgm:spPr/>
      <dgm:t>
        <a:bodyPr/>
        <a:lstStyle/>
        <a:p>
          <a:endParaRPr lang="pl-PL"/>
        </a:p>
      </dgm:t>
    </dgm:pt>
    <dgm:pt modelId="{8073A99F-FEDF-43CA-8299-2BBF282CE3F3}" type="sibTrans" cxnId="{D9F767C6-BB5D-4397-94D8-FD2CB865C8E7}">
      <dgm:prSet/>
      <dgm:spPr/>
      <dgm:t>
        <a:bodyPr/>
        <a:lstStyle/>
        <a:p>
          <a:endParaRPr lang="pl-PL"/>
        </a:p>
      </dgm:t>
    </dgm:pt>
    <dgm:pt modelId="{A54D5EC4-4A11-49E5-A270-71BACB3E352F}">
      <dgm:prSet/>
      <dgm:spPr/>
      <dgm:t>
        <a:bodyPr/>
        <a:lstStyle/>
        <a:p>
          <a:r>
            <a:rPr lang="pl-PL" dirty="0"/>
            <a:t>Inwentaryzacja potencjału dydaktycznego uczelni</a:t>
          </a:r>
        </a:p>
      </dgm:t>
    </dgm:pt>
    <dgm:pt modelId="{2CD351F9-2BA7-4979-BB87-877E1F4E4821}" type="parTrans" cxnId="{041E11E5-D1C8-4C94-85C0-9C068EE21FEA}">
      <dgm:prSet/>
      <dgm:spPr/>
      <dgm:t>
        <a:bodyPr/>
        <a:lstStyle/>
        <a:p>
          <a:endParaRPr lang="pl-PL"/>
        </a:p>
      </dgm:t>
    </dgm:pt>
    <dgm:pt modelId="{0D72B9F7-FC82-4E52-9767-06F7BB798564}" type="sibTrans" cxnId="{041E11E5-D1C8-4C94-85C0-9C068EE21FEA}">
      <dgm:prSet/>
      <dgm:spPr/>
      <dgm:t>
        <a:bodyPr/>
        <a:lstStyle/>
        <a:p>
          <a:endParaRPr lang="pl-PL"/>
        </a:p>
      </dgm:t>
    </dgm:pt>
    <dgm:pt modelId="{830A000D-BAB0-40EA-A5C6-FA7DE51CF3A8}">
      <dgm:prSet/>
      <dgm:spPr/>
      <dgm:t>
        <a:bodyPr/>
        <a:lstStyle/>
        <a:p>
          <a:pPr rtl="0"/>
          <a:r>
            <a:rPr lang="pl-PL" dirty="0"/>
            <a:t>wymagane dane</a:t>
          </a:r>
          <a:r>
            <a:rPr lang="pl-PL" dirty="0">
              <a:latin typeface="Arial"/>
            </a:rPr>
            <a:t> </a:t>
          </a:r>
        </a:p>
      </dgm:t>
    </dgm:pt>
    <dgm:pt modelId="{0ECD7FD1-E009-4144-B7EB-ADEB3F5407BA}" type="parTrans" cxnId="{8DA861D2-E418-4CBC-B8AC-BEC178D3D2C4}">
      <dgm:prSet/>
      <dgm:spPr/>
      <dgm:t>
        <a:bodyPr/>
        <a:lstStyle/>
        <a:p>
          <a:endParaRPr lang="pl-PL"/>
        </a:p>
      </dgm:t>
    </dgm:pt>
    <dgm:pt modelId="{36ADE43C-8501-4A85-9D74-E7617C92C10E}" type="sibTrans" cxnId="{8DA861D2-E418-4CBC-B8AC-BEC178D3D2C4}">
      <dgm:prSet/>
      <dgm:spPr/>
      <dgm:t>
        <a:bodyPr/>
        <a:lstStyle/>
        <a:p>
          <a:endParaRPr lang="pl-PL"/>
        </a:p>
      </dgm:t>
    </dgm:pt>
    <dgm:pt modelId="{C86B1302-EAB9-444A-A53A-B84F47C92739}">
      <dgm:prSet/>
      <dgm:spPr/>
      <dgm:t>
        <a:bodyPr/>
        <a:lstStyle/>
        <a:p>
          <a:r>
            <a:rPr lang="pl-PL" dirty="0"/>
            <a:t>proponowane dane</a:t>
          </a:r>
        </a:p>
      </dgm:t>
    </dgm:pt>
    <dgm:pt modelId="{F9410BC8-018C-4379-9FE0-F70129B13C9D}" type="parTrans" cxnId="{0BA103BB-A10D-4F9F-A25A-C0D57F652204}">
      <dgm:prSet/>
      <dgm:spPr/>
      <dgm:t>
        <a:bodyPr/>
        <a:lstStyle/>
        <a:p>
          <a:endParaRPr lang="pl-PL"/>
        </a:p>
      </dgm:t>
    </dgm:pt>
    <dgm:pt modelId="{FC99FDFD-AB18-45F3-BF55-F82E7CA673EF}" type="sibTrans" cxnId="{0BA103BB-A10D-4F9F-A25A-C0D57F652204}">
      <dgm:prSet/>
      <dgm:spPr/>
      <dgm:t>
        <a:bodyPr/>
        <a:lstStyle/>
        <a:p>
          <a:endParaRPr lang="pl-PL"/>
        </a:p>
      </dgm:t>
    </dgm:pt>
    <dgm:pt modelId="{F3BB6BAA-9383-4F26-AC48-96645C7A5D5E}">
      <dgm:prSet/>
      <dgm:spPr/>
      <dgm:t>
        <a:bodyPr/>
        <a:lstStyle/>
        <a:p>
          <a:r>
            <a:rPr lang="pl-PL" dirty="0"/>
            <a:t>Komisje akredytacyjne</a:t>
          </a:r>
        </a:p>
      </dgm:t>
    </dgm:pt>
    <dgm:pt modelId="{BC17260C-2934-4467-949D-B9E726648E6A}" type="parTrans" cxnId="{93CA4F80-3E42-4314-B2B2-EA8DF1306DCD}">
      <dgm:prSet/>
      <dgm:spPr/>
      <dgm:t>
        <a:bodyPr/>
        <a:lstStyle/>
        <a:p>
          <a:endParaRPr lang="pl-PL"/>
        </a:p>
      </dgm:t>
    </dgm:pt>
    <dgm:pt modelId="{2E1CB828-4D2B-4159-8631-C66A55EB0BAF}" type="sibTrans" cxnId="{93CA4F80-3E42-4314-B2B2-EA8DF1306DCD}">
      <dgm:prSet/>
      <dgm:spPr/>
      <dgm:t>
        <a:bodyPr/>
        <a:lstStyle/>
        <a:p>
          <a:endParaRPr lang="pl-PL"/>
        </a:p>
      </dgm:t>
    </dgm:pt>
    <dgm:pt modelId="{F2533CD1-A0E6-4ECA-A378-64906569A0ED}">
      <dgm:prSet/>
      <dgm:spPr/>
      <dgm:t>
        <a:bodyPr/>
        <a:lstStyle/>
        <a:p>
          <a:pPr rtl="0"/>
          <a:r>
            <a:rPr lang="pl-PL" dirty="0"/>
            <a:t>dane szczegółowe</a:t>
          </a:r>
          <a:r>
            <a:rPr lang="pl-PL" dirty="0">
              <a:latin typeface="Arial"/>
            </a:rPr>
            <a:t> </a:t>
          </a:r>
        </a:p>
      </dgm:t>
    </dgm:pt>
    <dgm:pt modelId="{1F3D4C39-B517-4B25-B8A4-77620F12CACE}" type="parTrans" cxnId="{4D7CBAD5-3436-46A2-AFC4-BECDC2AAA449}">
      <dgm:prSet/>
      <dgm:spPr/>
      <dgm:t>
        <a:bodyPr/>
        <a:lstStyle/>
        <a:p>
          <a:endParaRPr lang="pl-PL"/>
        </a:p>
      </dgm:t>
    </dgm:pt>
    <dgm:pt modelId="{41ACD108-5866-4873-91A8-586DB19B0B79}" type="sibTrans" cxnId="{4D7CBAD5-3436-46A2-AFC4-BECDC2AAA449}">
      <dgm:prSet/>
      <dgm:spPr/>
      <dgm:t>
        <a:bodyPr/>
        <a:lstStyle/>
        <a:p>
          <a:endParaRPr lang="pl-PL"/>
        </a:p>
      </dgm:t>
    </dgm:pt>
    <dgm:pt modelId="{1574973B-C5A8-4EE2-9BC3-D7F40E80B9E3}">
      <dgm:prSet/>
      <dgm:spPr/>
      <dgm:t>
        <a:bodyPr/>
        <a:lstStyle/>
        <a:p>
          <a:pPr rtl="0"/>
          <a:r>
            <a:rPr lang="pl-PL" dirty="0"/>
            <a:t>wydruk lub eksport formularza (w całości lub części)</a:t>
          </a:r>
          <a:r>
            <a:rPr lang="pl-PL" dirty="0">
              <a:latin typeface="Arial"/>
            </a:rPr>
            <a:t> </a:t>
          </a:r>
          <a:endParaRPr lang="pl-PL" dirty="0"/>
        </a:p>
      </dgm:t>
    </dgm:pt>
    <dgm:pt modelId="{F246DBAE-F83B-4EA8-AA61-A2D84E6C160E}" type="parTrans" cxnId="{453D4772-6B7F-4D39-9BB3-C939598E9137}">
      <dgm:prSet/>
      <dgm:spPr/>
      <dgm:t>
        <a:bodyPr/>
        <a:lstStyle/>
        <a:p>
          <a:endParaRPr lang="pl-PL"/>
        </a:p>
      </dgm:t>
    </dgm:pt>
    <dgm:pt modelId="{0F786FC2-4D93-4A41-9889-C4D8E44FD638}" type="sibTrans" cxnId="{453D4772-6B7F-4D39-9BB3-C939598E9137}">
      <dgm:prSet/>
      <dgm:spPr/>
      <dgm:t>
        <a:bodyPr/>
        <a:lstStyle/>
        <a:p>
          <a:endParaRPr lang="pl-PL"/>
        </a:p>
      </dgm:t>
    </dgm:pt>
    <dgm:pt modelId="{1BD85CA7-C754-4631-AD92-C52C31F0A04F}">
      <dgm:prSet/>
      <dgm:spPr/>
      <dgm:t>
        <a:bodyPr/>
        <a:lstStyle/>
        <a:p>
          <a:pPr rtl="0"/>
          <a:r>
            <a:rPr lang="pl-PL" dirty="0"/>
            <a:t>wskaźnik satysfakcji</a:t>
          </a:r>
          <a:r>
            <a:rPr lang="pl-PL" dirty="0">
              <a:latin typeface="Arial"/>
            </a:rPr>
            <a:t> </a:t>
          </a:r>
          <a:endParaRPr lang="pl-PL" dirty="0"/>
        </a:p>
      </dgm:t>
    </dgm:pt>
    <dgm:pt modelId="{84BEF952-62D7-459E-B6FE-E4C7096D6861}" type="parTrans" cxnId="{0392AAF1-65D4-4F5D-9E36-1484C1BB9D4C}">
      <dgm:prSet/>
      <dgm:spPr/>
      <dgm:t>
        <a:bodyPr/>
        <a:lstStyle/>
        <a:p>
          <a:endParaRPr lang="pl-PL"/>
        </a:p>
      </dgm:t>
    </dgm:pt>
    <dgm:pt modelId="{3E9DCB3C-E2C9-4E00-95EF-579CE8511F5B}" type="sibTrans" cxnId="{0392AAF1-65D4-4F5D-9E36-1484C1BB9D4C}">
      <dgm:prSet/>
      <dgm:spPr/>
      <dgm:t>
        <a:bodyPr/>
        <a:lstStyle/>
        <a:p>
          <a:endParaRPr lang="pl-PL"/>
        </a:p>
      </dgm:t>
    </dgm:pt>
    <dgm:pt modelId="{714AA858-4146-4835-A957-3D8C09B45F3B}">
      <dgm:prSet/>
      <dgm:spPr/>
      <dgm:t>
        <a:bodyPr/>
        <a:lstStyle/>
        <a:p>
          <a:r>
            <a:rPr lang="pl-PL" dirty="0"/>
            <a:t>raport z badania satysfakcji</a:t>
          </a:r>
        </a:p>
      </dgm:t>
    </dgm:pt>
    <dgm:pt modelId="{EEB9DF8B-C723-45E8-94A7-772DB09D7862}" type="parTrans" cxnId="{678C5462-795E-4E33-92C7-D8B1BDDA2312}">
      <dgm:prSet/>
      <dgm:spPr/>
      <dgm:t>
        <a:bodyPr/>
        <a:lstStyle/>
        <a:p>
          <a:endParaRPr lang="pl-PL"/>
        </a:p>
      </dgm:t>
    </dgm:pt>
    <dgm:pt modelId="{E79AB873-118B-44F5-9D32-CF6807165E75}" type="sibTrans" cxnId="{678C5462-795E-4E33-92C7-D8B1BDDA2312}">
      <dgm:prSet/>
      <dgm:spPr/>
      <dgm:t>
        <a:bodyPr/>
        <a:lstStyle/>
        <a:p>
          <a:endParaRPr lang="pl-PL"/>
        </a:p>
      </dgm:t>
    </dgm:pt>
    <dgm:pt modelId="{BA45B622-2250-40BB-9A6C-E321671052A1}">
      <dgm:prSet/>
      <dgm:spPr/>
      <dgm:t>
        <a:bodyPr/>
        <a:lstStyle/>
        <a:p>
          <a:pPr rtl="0"/>
          <a:r>
            <a:rPr lang="pl-PL" dirty="0"/>
            <a:t>zastąpienie sprawozdania dwoma zestawieniami: k-O3 dla GUS </a:t>
          </a:r>
          <a:r>
            <a:rPr lang="pl-PL" dirty="0">
              <a:latin typeface="Arial"/>
            </a:rPr>
            <a:t>i wydruk</a:t>
          </a:r>
          <a:r>
            <a:rPr lang="pl-PL" dirty="0"/>
            <a:t> formularza AFBN</a:t>
          </a:r>
        </a:p>
      </dgm:t>
    </dgm:pt>
    <dgm:pt modelId="{AD15010A-9FD0-4716-9320-87F29D95DF23}" type="parTrans" cxnId="{868D24CF-2443-45BB-8C88-D3EF2246502B}">
      <dgm:prSet/>
      <dgm:spPr/>
      <dgm:t>
        <a:bodyPr/>
        <a:lstStyle/>
        <a:p>
          <a:endParaRPr lang="pl-PL"/>
        </a:p>
      </dgm:t>
    </dgm:pt>
    <dgm:pt modelId="{30152FAB-C392-40B3-AB97-7967ECED2FA6}" type="sibTrans" cxnId="{868D24CF-2443-45BB-8C88-D3EF2246502B}">
      <dgm:prSet/>
      <dgm:spPr/>
      <dgm:t>
        <a:bodyPr/>
        <a:lstStyle/>
        <a:p>
          <a:endParaRPr lang="pl-PL"/>
        </a:p>
      </dgm:t>
    </dgm:pt>
    <dgm:pt modelId="{C80A292C-3982-43D6-A747-4464C9BF53B7}" type="pres">
      <dgm:prSet presAssocID="{B8E037FF-01D3-48FA-97D1-E120711E8875}" presName="linear" presStyleCnt="0">
        <dgm:presLayoutVars>
          <dgm:animLvl val="lvl"/>
          <dgm:resizeHandles val="exact"/>
        </dgm:presLayoutVars>
      </dgm:prSet>
      <dgm:spPr/>
    </dgm:pt>
    <dgm:pt modelId="{69D800A8-2620-4AD7-8844-E66ED1D57DC2}" type="pres">
      <dgm:prSet presAssocID="{E07D47A4-A68B-4061-B9FA-13A0C4ABEA8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AECB4FC-DD37-4050-A178-E34030C0C65F}" type="pres">
      <dgm:prSet presAssocID="{E07D47A4-A68B-4061-B9FA-13A0C4ABEA87}" presName="childText" presStyleLbl="revTx" presStyleIdx="0" presStyleCnt="5">
        <dgm:presLayoutVars>
          <dgm:bulletEnabled val="1"/>
        </dgm:presLayoutVars>
      </dgm:prSet>
      <dgm:spPr/>
    </dgm:pt>
    <dgm:pt modelId="{D484EC2D-43FB-44AC-96CB-93A7D014FCE3}" type="pres">
      <dgm:prSet presAssocID="{3335C33D-3871-4B49-86C2-FF681B053C0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1B9A9E5-59EF-449D-827E-11E23F19E304}" type="pres">
      <dgm:prSet presAssocID="{3335C33D-3871-4B49-86C2-FF681B053C02}" presName="childText" presStyleLbl="revTx" presStyleIdx="1" presStyleCnt="5">
        <dgm:presLayoutVars>
          <dgm:bulletEnabled val="1"/>
        </dgm:presLayoutVars>
      </dgm:prSet>
      <dgm:spPr/>
    </dgm:pt>
    <dgm:pt modelId="{132AD57C-0E1E-4C47-AD4A-06C4568F066C}" type="pres">
      <dgm:prSet presAssocID="{EB279A29-6E16-4B19-BC62-F959C8B83EA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70090A6-D12A-4691-8996-D8DF2972FFEA}" type="pres">
      <dgm:prSet presAssocID="{EB279A29-6E16-4B19-BC62-F959C8B83EAC}" presName="childText" presStyleLbl="revTx" presStyleIdx="2" presStyleCnt="5">
        <dgm:presLayoutVars>
          <dgm:bulletEnabled val="1"/>
        </dgm:presLayoutVars>
      </dgm:prSet>
      <dgm:spPr/>
    </dgm:pt>
    <dgm:pt modelId="{62C25D97-B139-49BA-BE1D-9F30AE1D2EA1}" type="pres">
      <dgm:prSet presAssocID="{A54D5EC4-4A11-49E5-A270-71BACB3E352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54FB374-558B-43DF-8733-DED8A2899B62}" type="pres">
      <dgm:prSet presAssocID="{A54D5EC4-4A11-49E5-A270-71BACB3E352F}" presName="childText" presStyleLbl="revTx" presStyleIdx="3" presStyleCnt="5">
        <dgm:presLayoutVars>
          <dgm:bulletEnabled val="1"/>
        </dgm:presLayoutVars>
      </dgm:prSet>
      <dgm:spPr/>
    </dgm:pt>
    <dgm:pt modelId="{20A5C1B8-350C-4462-B0DD-F7EBDAC4711A}" type="pres">
      <dgm:prSet presAssocID="{F3BB6BAA-9383-4F26-AC48-96645C7A5D5E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4123D837-AE05-4D21-AB77-0EAD0DAE77E9}" type="pres">
      <dgm:prSet presAssocID="{F3BB6BAA-9383-4F26-AC48-96645C7A5D5E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28CF4E11-4887-489F-91BF-8CEAB81DD583}" srcId="{3335C33D-3871-4B49-86C2-FF681B053C02}" destId="{D35F4320-1669-4AEF-9D37-B8505F17293B}" srcOrd="1" destOrd="0" parTransId="{82C94BE3-185A-4991-A3E8-5F53BC23E7AC}" sibTransId="{80A0991F-C77B-48C5-B924-E091A9A486E8}"/>
    <dgm:cxn modelId="{AB977B12-FF10-47BF-BE5C-3E6D2808295B}" type="presOf" srcId="{BA45B622-2250-40BB-9A6C-E321671052A1}" destId="{CAECB4FC-DD37-4050-A178-E34030C0C65F}" srcOrd="0" destOrd="1" presId="urn:microsoft.com/office/officeart/2005/8/layout/vList2"/>
    <dgm:cxn modelId="{39AAF027-C87E-488A-91EF-D05D8EA06B76}" type="presOf" srcId="{714AA858-4146-4835-A957-3D8C09B45F3B}" destId="{4123D837-AE05-4D21-AB77-0EAD0DAE77E9}" srcOrd="0" destOrd="3" presId="urn:microsoft.com/office/officeart/2005/8/layout/vList2"/>
    <dgm:cxn modelId="{90CBC12A-678D-4E65-8B69-311A69A2F861}" srcId="{3335C33D-3871-4B49-86C2-FF681B053C02}" destId="{D0BC7997-6BFC-499B-9D18-540A25CF9619}" srcOrd="2" destOrd="0" parTransId="{AD19480D-9BAA-483A-8173-EF9759C0522A}" sibTransId="{2E1B5A37-5A9A-4B87-A03C-266CB9352E13}"/>
    <dgm:cxn modelId="{4D4D962D-9356-406F-BE01-B40073EC4C8B}" type="presOf" srcId="{768B4928-CF32-4ACF-B759-6E1526054D44}" destId="{E70090A6-D12A-4691-8996-D8DF2972FFEA}" srcOrd="0" destOrd="3" presId="urn:microsoft.com/office/officeart/2005/8/layout/vList2"/>
    <dgm:cxn modelId="{7197BC40-1417-4042-A20A-6F25C6CC549C}" srcId="{EB279A29-6E16-4B19-BC62-F959C8B83EAC}" destId="{56EC94DD-AD99-440D-8376-F1B31D2264B7}" srcOrd="2" destOrd="0" parTransId="{6EE63EA8-840B-47CB-B3E1-75C95043773D}" sibTransId="{F9BBF196-C809-4DBD-9D8F-A84EA9AC4FA8}"/>
    <dgm:cxn modelId="{B7C56442-30AE-4B36-9844-FFC59B1C8C91}" type="presOf" srcId="{3335C33D-3871-4B49-86C2-FF681B053C02}" destId="{D484EC2D-43FB-44AC-96CB-93A7D014FCE3}" srcOrd="0" destOrd="0" presId="urn:microsoft.com/office/officeart/2005/8/layout/vList2"/>
    <dgm:cxn modelId="{678C5462-795E-4E33-92C7-D8B1BDDA2312}" srcId="{F3BB6BAA-9383-4F26-AC48-96645C7A5D5E}" destId="{714AA858-4146-4835-A957-3D8C09B45F3B}" srcOrd="3" destOrd="0" parTransId="{EEB9DF8B-C723-45E8-94A7-772DB09D7862}" sibTransId="{E79AB873-118B-44F5-9D32-CF6807165E75}"/>
    <dgm:cxn modelId="{89E50B64-B991-4E9E-9FCB-298A75D7212A}" type="presOf" srcId="{F2533CD1-A0E6-4ECA-A378-64906569A0ED}" destId="{4123D837-AE05-4D21-AB77-0EAD0DAE77E9}" srcOrd="0" destOrd="0" presId="urn:microsoft.com/office/officeart/2005/8/layout/vList2"/>
    <dgm:cxn modelId="{924A2B69-D5A8-414D-977A-22123F119CAD}" srcId="{3335C33D-3871-4B49-86C2-FF681B053C02}" destId="{5E1C7CD0-3752-43B9-A850-C512CAE3408E}" srcOrd="0" destOrd="0" parTransId="{DE00C086-0FD6-47F5-8AB5-882B4636AA6A}" sibTransId="{3A49C5D9-269E-4308-A690-2ADD9CC8A0C7}"/>
    <dgm:cxn modelId="{AF6E8069-A566-49D8-B92F-C252DBC440D5}" type="presOf" srcId="{D35F4320-1669-4AEF-9D37-B8505F17293B}" destId="{11B9A9E5-59EF-449D-827E-11E23F19E304}" srcOrd="0" destOrd="1" presId="urn:microsoft.com/office/officeart/2005/8/layout/vList2"/>
    <dgm:cxn modelId="{372C5871-0175-435F-A8F3-75A1448EA754}" type="presOf" srcId="{D0BC7997-6BFC-499B-9D18-540A25CF9619}" destId="{11B9A9E5-59EF-449D-827E-11E23F19E304}" srcOrd="0" destOrd="2" presId="urn:microsoft.com/office/officeart/2005/8/layout/vList2"/>
    <dgm:cxn modelId="{453D4772-6B7F-4D39-9BB3-C939598E9137}" srcId="{F3BB6BAA-9383-4F26-AC48-96645C7A5D5E}" destId="{1574973B-C5A8-4EE2-9BC3-D7F40E80B9E3}" srcOrd="1" destOrd="0" parTransId="{F246DBAE-F83B-4EA8-AA61-A2D84E6C160E}" sibTransId="{0F786FC2-4D93-4A41-9889-C4D8E44FD638}"/>
    <dgm:cxn modelId="{3C4DD253-D05F-4CF9-B243-8DA99A731805}" type="presOf" srcId="{0A5A04C7-90D7-4849-A5CA-6EF7C102CA01}" destId="{E70090A6-D12A-4691-8996-D8DF2972FFEA}" srcOrd="0" destOrd="0" presId="urn:microsoft.com/office/officeart/2005/8/layout/vList2"/>
    <dgm:cxn modelId="{6D310274-CA5E-46E4-AF3C-B9BA621B96F5}" type="presOf" srcId="{1BD85CA7-C754-4631-AD92-C52C31F0A04F}" destId="{4123D837-AE05-4D21-AB77-0EAD0DAE77E9}" srcOrd="0" destOrd="2" presId="urn:microsoft.com/office/officeart/2005/8/layout/vList2"/>
    <dgm:cxn modelId="{190AA37B-9652-472A-8866-A7BEB38CDF3B}" srcId="{B8E037FF-01D3-48FA-97D1-E120711E8875}" destId="{EB279A29-6E16-4B19-BC62-F959C8B83EAC}" srcOrd="2" destOrd="0" parTransId="{55ABAD6B-35F5-46F7-B889-14C0662E1D9A}" sibTransId="{FF4097FD-BC99-4955-9E7C-43B53D80007C}"/>
    <dgm:cxn modelId="{91C43280-DEC3-4817-852A-2A30087DD9D7}" type="presOf" srcId="{4686B0B9-E053-4118-B0DB-BD0051401F72}" destId="{E70090A6-D12A-4691-8996-D8DF2972FFEA}" srcOrd="0" destOrd="1" presId="urn:microsoft.com/office/officeart/2005/8/layout/vList2"/>
    <dgm:cxn modelId="{93CA4F80-3E42-4314-B2B2-EA8DF1306DCD}" srcId="{B8E037FF-01D3-48FA-97D1-E120711E8875}" destId="{F3BB6BAA-9383-4F26-AC48-96645C7A5D5E}" srcOrd="4" destOrd="0" parTransId="{BC17260C-2934-4467-949D-B9E726648E6A}" sibTransId="{2E1CB828-4D2B-4159-8631-C66A55EB0BAF}"/>
    <dgm:cxn modelId="{D22C7F84-7B1C-45D5-BCFA-793EC3F5B79B}" type="presOf" srcId="{F3BB6BAA-9383-4F26-AC48-96645C7A5D5E}" destId="{20A5C1B8-350C-4462-B0DD-F7EBDAC4711A}" srcOrd="0" destOrd="0" presId="urn:microsoft.com/office/officeart/2005/8/layout/vList2"/>
    <dgm:cxn modelId="{6956368D-A33A-423F-B91A-0364E9A91F44}" srcId="{EB279A29-6E16-4B19-BC62-F959C8B83EAC}" destId="{0A5A04C7-90D7-4849-A5CA-6EF7C102CA01}" srcOrd="0" destOrd="0" parTransId="{7288D6F8-AA4C-49D1-8AF2-D80642A20B9A}" sibTransId="{6AE8AB6A-AAAA-4EB9-9A6C-FCC2BC8294A8}"/>
    <dgm:cxn modelId="{F5531E93-CC36-420E-9460-645590AC9024}" srcId="{E07D47A4-A68B-4061-B9FA-13A0C4ABEA87}" destId="{0760227A-7705-4E63-B8D5-F6E743CE5CD2}" srcOrd="0" destOrd="0" parTransId="{705C956F-02DA-438F-83A3-9249EC1C2D65}" sibTransId="{7B272197-43B4-49B8-BE1E-2787592C3DC1}"/>
    <dgm:cxn modelId="{DFC6DD96-1665-45A6-9AB9-14B54D8B2132}" type="presOf" srcId="{5E1C7CD0-3752-43B9-A850-C512CAE3408E}" destId="{11B9A9E5-59EF-449D-827E-11E23F19E304}" srcOrd="0" destOrd="0" presId="urn:microsoft.com/office/officeart/2005/8/layout/vList2"/>
    <dgm:cxn modelId="{44344EAD-4010-4921-B08E-FAA8F53D77CA}" srcId="{3335C33D-3871-4B49-86C2-FF681B053C02}" destId="{D038A67D-8B00-4650-A38E-30D68F52132E}" srcOrd="3" destOrd="0" parTransId="{88150A96-CC35-43C1-ACD0-D4642AF595B5}" sibTransId="{C7D84EC3-F4A3-41F4-9A28-A6C56CE4D3E3}"/>
    <dgm:cxn modelId="{A66FE0AE-4348-475A-96D2-A131163EEF30}" srcId="{EB279A29-6E16-4B19-BC62-F959C8B83EAC}" destId="{4686B0B9-E053-4118-B0DB-BD0051401F72}" srcOrd="1" destOrd="0" parTransId="{37D02B0B-4383-4F25-984C-FA3A80C6E2AF}" sibTransId="{F215CB10-CD5B-46D5-B073-074E822167D2}"/>
    <dgm:cxn modelId="{0BA103BB-A10D-4F9F-A25A-C0D57F652204}" srcId="{A54D5EC4-4A11-49E5-A270-71BACB3E352F}" destId="{C86B1302-EAB9-444A-A53A-B84F47C92739}" srcOrd="1" destOrd="0" parTransId="{F9410BC8-018C-4379-9FE0-F70129B13C9D}" sibTransId="{FC99FDFD-AB18-45F3-BF55-F82E7CA673EF}"/>
    <dgm:cxn modelId="{B0F589BC-D504-4A65-9AB8-B18A7F552B81}" srcId="{B8E037FF-01D3-48FA-97D1-E120711E8875}" destId="{E07D47A4-A68B-4061-B9FA-13A0C4ABEA87}" srcOrd="0" destOrd="0" parTransId="{04E30451-5CD8-410C-9726-C16C44045F1B}" sibTransId="{ACDBF137-E669-4692-B4F5-9C18DC99ECFD}"/>
    <dgm:cxn modelId="{87A38CC2-C6F6-494D-9F84-2358C1DBA754}" type="presOf" srcId="{D038A67D-8B00-4650-A38E-30D68F52132E}" destId="{11B9A9E5-59EF-449D-827E-11E23F19E304}" srcOrd="0" destOrd="3" presId="urn:microsoft.com/office/officeart/2005/8/layout/vList2"/>
    <dgm:cxn modelId="{D9F767C6-BB5D-4397-94D8-FD2CB865C8E7}" srcId="{EB279A29-6E16-4B19-BC62-F959C8B83EAC}" destId="{768B4928-CF32-4ACF-B759-6E1526054D44}" srcOrd="3" destOrd="0" parTransId="{E79FA027-6B57-438E-8A8F-22F4B3E0AAC6}" sibTransId="{8073A99F-FEDF-43CA-8299-2BBF282CE3F3}"/>
    <dgm:cxn modelId="{868D24CF-2443-45BB-8C88-D3EF2246502B}" srcId="{0760227A-7705-4E63-B8D5-F6E743CE5CD2}" destId="{BA45B622-2250-40BB-9A6C-E321671052A1}" srcOrd="0" destOrd="0" parTransId="{AD15010A-9FD0-4716-9320-87F29D95DF23}" sibTransId="{30152FAB-C392-40B3-AB97-7967ECED2FA6}"/>
    <dgm:cxn modelId="{8DA861D2-E418-4CBC-B8AC-BEC178D3D2C4}" srcId="{A54D5EC4-4A11-49E5-A270-71BACB3E352F}" destId="{830A000D-BAB0-40EA-A5C6-FA7DE51CF3A8}" srcOrd="0" destOrd="0" parTransId="{0ECD7FD1-E009-4144-B7EB-ADEB3F5407BA}" sibTransId="{36ADE43C-8501-4A85-9D74-E7617C92C10E}"/>
    <dgm:cxn modelId="{31455CD4-FD31-4AED-A074-184279FDE83D}" type="presOf" srcId="{EB279A29-6E16-4B19-BC62-F959C8B83EAC}" destId="{132AD57C-0E1E-4C47-AD4A-06C4568F066C}" srcOrd="0" destOrd="0" presId="urn:microsoft.com/office/officeart/2005/8/layout/vList2"/>
    <dgm:cxn modelId="{4D7CBAD5-3436-46A2-AFC4-BECDC2AAA449}" srcId="{F3BB6BAA-9383-4F26-AC48-96645C7A5D5E}" destId="{F2533CD1-A0E6-4ECA-A378-64906569A0ED}" srcOrd="0" destOrd="0" parTransId="{1F3D4C39-B517-4B25-B8A4-77620F12CACE}" sibTransId="{41ACD108-5866-4873-91A8-586DB19B0B79}"/>
    <dgm:cxn modelId="{3BF651D9-DA43-428B-84A3-EBC205A3334C}" type="presOf" srcId="{830A000D-BAB0-40EA-A5C6-FA7DE51CF3A8}" destId="{854FB374-558B-43DF-8733-DED8A2899B62}" srcOrd="0" destOrd="0" presId="urn:microsoft.com/office/officeart/2005/8/layout/vList2"/>
    <dgm:cxn modelId="{9AC04EDB-3548-425C-9CA0-4983A76A90D0}" srcId="{B8E037FF-01D3-48FA-97D1-E120711E8875}" destId="{3335C33D-3871-4B49-86C2-FF681B053C02}" srcOrd="1" destOrd="0" parTransId="{448F0850-54DE-448A-9773-BAF2F03352C7}" sibTransId="{9D36DFE4-8BCC-4AA1-B0C1-73D860A105DE}"/>
    <dgm:cxn modelId="{39C8AEDC-8388-4990-BCF3-DDF1BFB1079A}" type="presOf" srcId="{56EC94DD-AD99-440D-8376-F1B31D2264B7}" destId="{E70090A6-D12A-4691-8996-D8DF2972FFEA}" srcOrd="0" destOrd="2" presId="urn:microsoft.com/office/officeart/2005/8/layout/vList2"/>
    <dgm:cxn modelId="{4F27ADDE-6EB0-423E-AB1E-358A7A3D74CF}" type="presOf" srcId="{C86B1302-EAB9-444A-A53A-B84F47C92739}" destId="{854FB374-558B-43DF-8733-DED8A2899B62}" srcOrd="0" destOrd="1" presId="urn:microsoft.com/office/officeart/2005/8/layout/vList2"/>
    <dgm:cxn modelId="{35F22FE3-2795-4232-9B77-004A80ED9D7A}" type="presOf" srcId="{E07D47A4-A68B-4061-B9FA-13A0C4ABEA87}" destId="{69D800A8-2620-4AD7-8844-E66ED1D57DC2}" srcOrd="0" destOrd="0" presId="urn:microsoft.com/office/officeart/2005/8/layout/vList2"/>
    <dgm:cxn modelId="{FA9945E3-C534-4CC0-8616-6B371017EC6F}" type="presOf" srcId="{A54D5EC4-4A11-49E5-A270-71BACB3E352F}" destId="{62C25D97-B139-49BA-BE1D-9F30AE1D2EA1}" srcOrd="0" destOrd="0" presId="urn:microsoft.com/office/officeart/2005/8/layout/vList2"/>
    <dgm:cxn modelId="{35DDAEE3-F9C4-4F51-BE42-32593EDB9239}" type="presOf" srcId="{0760227A-7705-4E63-B8D5-F6E743CE5CD2}" destId="{CAECB4FC-DD37-4050-A178-E34030C0C65F}" srcOrd="0" destOrd="0" presId="urn:microsoft.com/office/officeart/2005/8/layout/vList2"/>
    <dgm:cxn modelId="{041E11E5-D1C8-4C94-85C0-9C068EE21FEA}" srcId="{B8E037FF-01D3-48FA-97D1-E120711E8875}" destId="{A54D5EC4-4A11-49E5-A270-71BACB3E352F}" srcOrd="3" destOrd="0" parTransId="{2CD351F9-2BA7-4979-BB87-877E1F4E4821}" sibTransId="{0D72B9F7-FC82-4E52-9767-06F7BB798564}"/>
    <dgm:cxn modelId="{96FBEEED-21DD-411E-8D98-698900824F58}" type="presOf" srcId="{1574973B-C5A8-4EE2-9BC3-D7F40E80B9E3}" destId="{4123D837-AE05-4D21-AB77-0EAD0DAE77E9}" srcOrd="0" destOrd="1" presId="urn:microsoft.com/office/officeart/2005/8/layout/vList2"/>
    <dgm:cxn modelId="{0392AAF1-65D4-4F5D-9E36-1484C1BB9D4C}" srcId="{F3BB6BAA-9383-4F26-AC48-96645C7A5D5E}" destId="{1BD85CA7-C754-4631-AD92-C52C31F0A04F}" srcOrd="2" destOrd="0" parTransId="{84BEF952-62D7-459E-B6FE-E4C7096D6861}" sibTransId="{3E9DCB3C-E2C9-4E00-95EF-579CE8511F5B}"/>
    <dgm:cxn modelId="{CC79B5F6-AE6C-4C20-AD8A-D9E6F5044BB6}" type="presOf" srcId="{B8E037FF-01D3-48FA-97D1-E120711E8875}" destId="{C80A292C-3982-43D6-A747-4464C9BF53B7}" srcOrd="0" destOrd="0" presId="urn:microsoft.com/office/officeart/2005/8/layout/vList2"/>
    <dgm:cxn modelId="{E2C7D3DB-8F74-4CC1-8C3C-523FF30CC697}" type="presParOf" srcId="{C80A292C-3982-43D6-A747-4464C9BF53B7}" destId="{69D800A8-2620-4AD7-8844-E66ED1D57DC2}" srcOrd="0" destOrd="0" presId="urn:microsoft.com/office/officeart/2005/8/layout/vList2"/>
    <dgm:cxn modelId="{2EB6A75E-76A3-4FC3-A9D2-AAB6947A22DE}" type="presParOf" srcId="{C80A292C-3982-43D6-A747-4464C9BF53B7}" destId="{CAECB4FC-DD37-4050-A178-E34030C0C65F}" srcOrd="1" destOrd="0" presId="urn:microsoft.com/office/officeart/2005/8/layout/vList2"/>
    <dgm:cxn modelId="{80C98DC9-BEA3-484A-A508-4ABCD6F7FCA7}" type="presParOf" srcId="{C80A292C-3982-43D6-A747-4464C9BF53B7}" destId="{D484EC2D-43FB-44AC-96CB-93A7D014FCE3}" srcOrd="2" destOrd="0" presId="urn:microsoft.com/office/officeart/2005/8/layout/vList2"/>
    <dgm:cxn modelId="{FEAADCC5-A255-4AB4-A616-1240733C3FD9}" type="presParOf" srcId="{C80A292C-3982-43D6-A747-4464C9BF53B7}" destId="{11B9A9E5-59EF-449D-827E-11E23F19E304}" srcOrd="3" destOrd="0" presId="urn:microsoft.com/office/officeart/2005/8/layout/vList2"/>
    <dgm:cxn modelId="{BB39E45D-DC41-4FA9-8590-2B78929191EF}" type="presParOf" srcId="{C80A292C-3982-43D6-A747-4464C9BF53B7}" destId="{132AD57C-0E1E-4C47-AD4A-06C4568F066C}" srcOrd="4" destOrd="0" presId="urn:microsoft.com/office/officeart/2005/8/layout/vList2"/>
    <dgm:cxn modelId="{FDCDA3ED-8EAA-4DC4-86BA-31FF2F02798C}" type="presParOf" srcId="{C80A292C-3982-43D6-A747-4464C9BF53B7}" destId="{E70090A6-D12A-4691-8996-D8DF2972FFEA}" srcOrd="5" destOrd="0" presId="urn:microsoft.com/office/officeart/2005/8/layout/vList2"/>
    <dgm:cxn modelId="{780F7B06-7C78-46CF-83D5-267FD9351D22}" type="presParOf" srcId="{C80A292C-3982-43D6-A747-4464C9BF53B7}" destId="{62C25D97-B139-49BA-BE1D-9F30AE1D2EA1}" srcOrd="6" destOrd="0" presId="urn:microsoft.com/office/officeart/2005/8/layout/vList2"/>
    <dgm:cxn modelId="{743931E6-D0D4-4650-9E54-906F8DB7BF5A}" type="presParOf" srcId="{C80A292C-3982-43D6-A747-4464C9BF53B7}" destId="{854FB374-558B-43DF-8733-DED8A2899B62}" srcOrd="7" destOrd="0" presId="urn:microsoft.com/office/officeart/2005/8/layout/vList2"/>
    <dgm:cxn modelId="{6C148990-618C-4EA3-B237-30658D1B279F}" type="presParOf" srcId="{C80A292C-3982-43D6-A747-4464C9BF53B7}" destId="{20A5C1B8-350C-4462-B0DD-F7EBDAC4711A}" srcOrd="8" destOrd="0" presId="urn:microsoft.com/office/officeart/2005/8/layout/vList2"/>
    <dgm:cxn modelId="{ECD8AA69-1A8E-4BBE-873E-7FF9A6C1FFAD}" type="presParOf" srcId="{C80A292C-3982-43D6-A747-4464C9BF53B7}" destId="{4123D837-AE05-4D21-AB77-0EAD0DAE77E9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3B420C2-E4C2-43EF-B462-2A196BA93A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9550CD8-6543-4486-A0CF-27E43F2C7653}">
      <dgm:prSet/>
      <dgm:spPr/>
      <dgm:t>
        <a:bodyPr/>
        <a:lstStyle/>
        <a:p>
          <a:r>
            <a:rPr lang="pl-PL" dirty="0"/>
            <a:t>Integralny element formularza AFBN</a:t>
          </a:r>
        </a:p>
      </dgm:t>
    </dgm:pt>
    <dgm:pt modelId="{D409331C-4561-4794-95A1-48C5547E68C4}" type="parTrans" cxnId="{39E2717F-A133-40A8-B2E5-BDB7FF91CB5C}">
      <dgm:prSet/>
      <dgm:spPr/>
      <dgm:t>
        <a:bodyPr/>
        <a:lstStyle/>
        <a:p>
          <a:endParaRPr lang="pl-PL"/>
        </a:p>
      </dgm:t>
    </dgm:pt>
    <dgm:pt modelId="{651918E5-4C2B-4556-97C9-261AA2AA1E92}" type="sibTrans" cxnId="{39E2717F-A133-40A8-B2E5-BDB7FF91CB5C}">
      <dgm:prSet/>
      <dgm:spPr/>
      <dgm:t>
        <a:bodyPr/>
        <a:lstStyle/>
        <a:p>
          <a:endParaRPr lang="pl-PL"/>
        </a:p>
      </dgm:t>
    </dgm:pt>
    <dgm:pt modelId="{8A0F60B9-48E9-4937-8BB9-7E17104A9D1A}">
      <dgm:prSet/>
      <dgm:spPr/>
      <dgm:t>
        <a:bodyPr/>
        <a:lstStyle/>
        <a:p>
          <a:r>
            <a:rPr lang="pl-PL" dirty="0"/>
            <a:t>Autonomiczne narzędzie ewaluacji jakości usług bibliotecznych</a:t>
          </a:r>
        </a:p>
      </dgm:t>
    </dgm:pt>
    <dgm:pt modelId="{FA830057-4570-4935-B22E-632459E06F26}" type="parTrans" cxnId="{D4DC10BB-BE44-4857-B5A9-CEC0CC12A7A9}">
      <dgm:prSet/>
      <dgm:spPr/>
      <dgm:t>
        <a:bodyPr/>
        <a:lstStyle/>
        <a:p>
          <a:endParaRPr lang="pl-PL"/>
        </a:p>
      </dgm:t>
    </dgm:pt>
    <dgm:pt modelId="{74EF3A57-F4AF-4417-B4A3-8164616EC3DB}" type="sibTrans" cxnId="{D4DC10BB-BE44-4857-B5A9-CEC0CC12A7A9}">
      <dgm:prSet/>
      <dgm:spPr/>
      <dgm:t>
        <a:bodyPr/>
        <a:lstStyle/>
        <a:p>
          <a:endParaRPr lang="pl-PL"/>
        </a:p>
      </dgm:t>
    </dgm:pt>
    <dgm:pt modelId="{B5FCFC57-7803-4577-897F-530B74873327}">
      <dgm:prSet/>
      <dgm:spPr/>
      <dgm:t>
        <a:bodyPr/>
        <a:lstStyle/>
        <a:p>
          <a:r>
            <a:rPr lang="pl-PL" dirty="0"/>
            <a:t>Doskonała sonda wśród czytelników</a:t>
          </a:r>
        </a:p>
      </dgm:t>
    </dgm:pt>
    <dgm:pt modelId="{107632C3-D709-448A-A39C-EEF1E7E0BE04}" type="parTrans" cxnId="{A5F12B9B-5145-4551-9FA7-A2925B050443}">
      <dgm:prSet/>
      <dgm:spPr/>
      <dgm:t>
        <a:bodyPr/>
        <a:lstStyle/>
        <a:p>
          <a:endParaRPr lang="pl-PL"/>
        </a:p>
      </dgm:t>
    </dgm:pt>
    <dgm:pt modelId="{9F34C13D-C7D7-4582-930E-5BBC0C8E7FBE}" type="sibTrans" cxnId="{A5F12B9B-5145-4551-9FA7-A2925B050443}">
      <dgm:prSet/>
      <dgm:spPr/>
      <dgm:t>
        <a:bodyPr/>
        <a:lstStyle/>
        <a:p>
          <a:endParaRPr lang="pl-PL"/>
        </a:p>
      </dgm:t>
    </dgm:pt>
    <dgm:pt modelId="{B17C5A97-06A3-4C34-BF0E-B62B5830D6AD}">
      <dgm:prSet/>
      <dgm:spPr/>
      <dgm:t>
        <a:bodyPr/>
        <a:lstStyle/>
        <a:p>
          <a:r>
            <a:rPr lang="pl-PL" dirty="0"/>
            <a:t>Raport badania satysfakcji „piszę się sam”</a:t>
          </a:r>
        </a:p>
      </dgm:t>
    </dgm:pt>
    <dgm:pt modelId="{94B6610B-B87E-403B-891E-F695EE287727}" type="parTrans" cxnId="{77699F7C-5860-4AD8-91A7-6D41CAE8F257}">
      <dgm:prSet/>
      <dgm:spPr/>
      <dgm:t>
        <a:bodyPr/>
        <a:lstStyle/>
        <a:p>
          <a:endParaRPr lang="pl-PL"/>
        </a:p>
      </dgm:t>
    </dgm:pt>
    <dgm:pt modelId="{F7EEE534-83FB-4179-9415-94E8E0CC42AA}" type="sibTrans" cxnId="{77699F7C-5860-4AD8-91A7-6D41CAE8F257}">
      <dgm:prSet/>
      <dgm:spPr/>
      <dgm:t>
        <a:bodyPr/>
        <a:lstStyle/>
        <a:p>
          <a:endParaRPr lang="pl-PL"/>
        </a:p>
      </dgm:t>
    </dgm:pt>
    <dgm:pt modelId="{74414555-BB1D-4438-8399-F2E73F3E7E52}">
      <dgm:prSet/>
      <dgm:spPr/>
      <dgm:t>
        <a:bodyPr/>
        <a:lstStyle/>
        <a:p>
          <a:r>
            <a:rPr lang="pl-PL" dirty="0"/>
            <a:t>Wyniki i pytania otwarte - „gotowiec” strategiczny</a:t>
          </a:r>
        </a:p>
      </dgm:t>
    </dgm:pt>
    <dgm:pt modelId="{19155CFA-BD19-4F1B-A026-FF1F45C866CA}" type="parTrans" cxnId="{E9609E04-6AC7-48D7-BE9F-4E0968618856}">
      <dgm:prSet/>
      <dgm:spPr/>
      <dgm:t>
        <a:bodyPr/>
        <a:lstStyle/>
        <a:p>
          <a:endParaRPr lang="pl-PL"/>
        </a:p>
      </dgm:t>
    </dgm:pt>
    <dgm:pt modelId="{DE3C55FE-68B7-4440-87DF-95F78D593087}" type="sibTrans" cxnId="{E9609E04-6AC7-48D7-BE9F-4E0968618856}">
      <dgm:prSet/>
      <dgm:spPr/>
      <dgm:t>
        <a:bodyPr/>
        <a:lstStyle/>
        <a:p>
          <a:endParaRPr lang="pl-PL"/>
        </a:p>
      </dgm:t>
    </dgm:pt>
    <dgm:pt modelId="{0D0F8D5D-BB32-431B-8C8B-A1F1E893D41A}">
      <dgm:prSet/>
      <dgm:spPr/>
      <dgm:t>
        <a:bodyPr/>
        <a:lstStyle/>
        <a:p>
          <a:r>
            <a:rPr lang="pl-PL" dirty="0"/>
            <a:t>Pytania otwarte – dodatkowy feedback i </a:t>
          </a:r>
          <a:r>
            <a:rPr lang="pl-PL" dirty="0" err="1"/>
            <a:t>insight</a:t>
          </a:r>
          <a:r>
            <a:rPr lang="pl-PL" dirty="0"/>
            <a:t> od użytkowników</a:t>
          </a:r>
        </a:p>
      </dgm:t>
    </dgm:pt>
    <dgm:pt modelId="{7CCEA65E-5114-47ED-8950-1199F928A8E2}" type="parTrans" cxnId="{52661637-9812-4F09-B0E2-C6EB454C63B5}">
      <dgm:prSet/>
      <dgm:spPr/>
      <dgm:t>
        <a:bodyPr/>
        <a:lstStyle/>
        <a:p>
          <a:endParaRPr lang="pl-PL"/>
        </a:p>
      </dgm:t>
    </dgm:pt>
    <dgm:pt modelId="{F8E325E5-D328-4ECA-A75B-E9BC4B2BC3B5}" type="sibTrans" cxnId="{52661637-9812-4F09-B0E2-C6EB454C63B5}">
      <dgm:prSet/>
      <dgm:spPr/>
      <dgm:t>
        <a:bodyPr/>
        <a:lstStyle/>
        <a:p>
          <a:endParaRPr lang="pl-PL"/>
        </a:p>
      </dgm:t>
    </dgm:pt>
    <dgm:pt modelId="{E277C23E-70AC-4BE4-9775-670DBEA0F8C6}">
      <dgm:prSet/>
      <dgm:spPr/>
      <dgm:t>
        <a:bodyPr/>
        <a:lstStyle/>
        <a:p>
          <a:r>
            <a:rPr lang="pl-PL" dirty="0"/>
            <a:t>Ogólne.</a:t>
          </a:r>
        </a:p>
      </dgm:t>
    </dgm:pt>
    <dgm:pt modelId="{764C5044-BB22-48F9-9061-B21E09B677BB}" type="parTrans" cxnId="{6F869EA1-0E35-4B76-9559-64551314B900}">
      <dgm:prSet/>
      <dgm:spPr/>
      <dgm:t>
        <a:bodyPr/>
        <a:lstStyle/>
        <a:p>
          <a:endParaRPr lang="pl-PL"/>
        </a:p>
      </dgm:t>
    </dgm:pt>
    <dgm:pt modelId="{55625998-5463-4DA1-AC5E-6253E3D718AF}" type="sibTrans" cxnId="{6F869EA1-0E35-4B76-9559-64551314B900}">
      <dgm:prSet/>
      <dgm:spPr/>
      <dgm:t>
        <a:bodyPr/>
        <a:lstStyle/>
        <a:p>
          <a:endParaRPr lang="pl-PL"/>
        </a:p>
      </dgm:t>
    </dgm:pt>
    <dgm:pt modelId="{4511E785-C5CB-4008-AAFF-DC8A1948E38C}">
      <dgm:prSet/>
      <dgm:spPr/>
      <dgm:t>
        <a:bodyPr/>
        <a:lstStyle/>
        <a:p>
          <a:r>
            <a:rPr lang="pl-PL" dirty="0"/>
            <a:t>Celowane (propozycje):</a:t>
          </a:r>
        </a:p>
      </dgm:t>
    </dgm:pt>
    <dgm:pt modelId="{BB216511-EB7D-420D-8F49-8B793A43F001}" type="sibTrans" cxnId="{26ACA0B9-06BA-4086-8192-5E28396F5B08}">
      <dgm:prSet/>
      <dgm:spPr/>
      <dgm:t>
        <a:bodyPr/>
        <a:lstStyle/>
        <a:p>
          <a:endParaRPr lang="pl-PL"/>
        </a:p>
      </dgm:t>
    </dgm:pt>
    <dgm:pt modelId="{017171DC-17E7-4254-AA92-B0C298C021D6}" type="parTrans" cxnId="{26ACA0B9-06BA-4086-8192-5E28396F5B08}">
      <dgm:prSet/>
      <dgm:spPr/>
      <dgm:t>
        <a:bodyPr/>
        <a:lstStyle/>
        <a:p>
          <a:endParaRPr lang="pl-PL"/>
        </a:p>
      </dgm:t>
    </dgm:pt>
    <dgm:pt modelId="{B7D9D83A-6EEB-4AE9-904C-B40D5FE132D6}">
      <dgm:prSet/>
      <dgm:spPr/>
      <dgm:t>
        <a:bodyPr/>
        <a:lstStyle/>
        <a:p>
          <a:r>
            <a:rPr lang="pl-PL" dirty="0"/>
            <a:t>szczegółowe propozycje poszerzenia zbiorów.</a:t>
          </a:r>
        </a:p>
      </dgm:t>
    </dgm:pt>
    <dgm:pt modelId="{FCC9AEA6-DBB9-436E-9060-2291A1A4DAF7}" type="sibTrans" cxnId="{0CDAD85B-7A89-4BA3-A540-A4BD5F49086E}">
      <dgm:prSet/>
      <dgm:spPr/>
      <dgm:t>
        <a:bodyPr/>
        <a:lstStyle/>
        <a:p>
          <a:endParaRPr lang="pl-PL"/>
        </a:p>
      </dgm:t>
    </dgm:pt>
    <dgm:pt modelId="{9B790427-BD4F-40D2-A6DE-E4AEEC12115A}" type="parTrans" cxnId="{0CDAD85B-7A89-4BA3-A540-A4BD5F49086E}">
      <dgm:prSet/>
      <dgm:spPr/>
      <dgm:t>
        <a:bodyPr/>
        <a:lstStyle/>
        <a:p>
          <a:endParaRPr lang="pl-PL"/>
        </a:p>
      </dgm:t>
    </dgm:pt>
    <dgm:pt modelId="{7CF29B68-A03A-419E-BEAA-47BA90CA21A7}">
      <dgm:prSet/>
      <dgm:spPr/>
      <dgm:t>
        <a:bodyPr/>
        <a:lstStyle/>
        <a:p>
          <a:r>
            <a:rPr lang="pl-PL" dirty="0"/>
            <a:t>udogodnienia infrastrukturalne,</a:t>
          </a:r>
        </a:p>
      </dgm:t>
    </dgm:pt>
    <dgm:pt modelId="{A6BE34D2-E2DE-4BF6-88DB-0F15AAD1DF05}" type="sibTrans" cxnId="{FB0F0242-F15F-4BDF-B7D0-9B16BF65A4C6}">
      <dgm:prSet/>
      <dgm:spPr/>
      <dgm:t>
        <a:bodyPr/>
        <a:lstStyle/>
        <a:p>
          <a:endParaRPr lang="pl-PL"/>
        </a:p>
      </dgm:t>
    </dgm:pt>
    <dgm:pt modelId="{94DB920D-F4D9-4E50-A1F4-F2E2E4746483}" type="parTrans" cxnId="{FB0F0242-F15F-4BDF-B7D0-9B16BF65A4C6}">
      <dgm:prSet/>
      <dgm:spPr/>
      <dgm:t>
        <a:bodyPr/>
        <a:lstStyle/>
        <a:p>
          <a:endParaRPr lang="pl-PL"/>
        </a:p>
      </dgm:t>
    </dgm:pt>
    <dgm:pt modelId="{806031EC-E64C-43EA-8015-61BB4CE941C5}">
      <dgm:prSet/>
      <dgm:spPr/>
      <dgm:t>
        <a:bodyPr/>
        <a:lstStyle/>
        <a:p>
          <a:r>
            <a:rPr lang="pl-PL" dirty="0"/>
            <a:t>wizerunek biblioteki w sieci lub w środowisku uczelni,</a:t>
          </a:r>
        </a:p>
      </dgm:t>
    </dgm:pt>
    <dgm:pt modelId="{1AE546A8-36EA-47F4-9F11-D7A20A226945}" type="sibTrans" cxnId="{34280CD5-8204-4459-B38A-2368CDA0548F}">
      <dgm:prSet/>
      <dgm:spPr/>
      <dgm:t>
        <a:bodyPr/>
        <a:lstStyle/>
        <a:p>
          <a:endParaRPr lang="pl-PL"/>
        </a:p>
      </dgm:t>
    </dgm:pt>
    <dgm:pt modelId="{EA8F987F-5015-44FB-8BB9-D4585586C4C1}" type="parTrans" cxnId="{34280CD5-8204-4459-B38A-2368CDA0548F}">
      <dgm:prSet/>
      <dgm:spPr/>
      <dgm:t>
        <a:bodyPr/>
        <a:lstStyle/>
        <a:p>
          <a:endParaRPr lang="pl-PL"/>
        </a:p>
      </dgm:t>
    </dgm:pt>
    <dgm:pt modelId="{2C7948B2-350D-47B4-938D-01751CD9CD5E}">
      <dgm:prSet/>
      <dgm:spPr/>
      <dgm:t>
        <a:bodyPr/>
        <a:lstStyle/>
        <a:p>
          <a:r>
            <a:rPr lang="pl-PL" dirty="0"/>
            <a:t>zbiory i bazy danych, </a:t>
          </a:r>
        </a:p>
      </dgm:t>
    </dgm:pt>
    <dgm:pt modelId="{8633D518-0D57-4CA1-A713-9F6BBDD4EC91}" type="sibTrans" cxnId="{2840BB1D-7F40-4292-B06A-E30C5D307B31}">
      <dgm:prSet/>
      <dgm:spPr/>
      <dgm:t>
        <a:bodyPr/>
        <a:lstStyle/>
        <a:p>
          <a:endParaRPr lang="pl-PL"/>
        </a:p>
      </dgm:t>
    </dgm:pt>
    <dgm:pt modelId="{58758941-B4C3-4087-BDE8-27A2DA9C9D5A}" type="parTrans" cxnId="{2840BB1D-7F40-4292-B06A-E30C5D307B31}">
      <dgm:prSet/>
      <dgm:spPr/>
      <dgm:t>
        <a:bodyPr/>
        <a:lstStyle/>
        <a:p>
          <a:endParaRPr lang="pl-PL"/>
        </a:p>
      </dgm:t>
    </dgm:pt>
    <dgm:pt modelId="{EC7A16ED-087D-4BF1-82A4-6FA47927C4FF}">
      <dgm:prSet/>
      <dgm:spPr/>
      <dgm:t>
        <a:bodyPr/>
        <a:lstStyle/>
        <a:p>
          <a:r>
            <a:rPr lang="pl-PL" dirty="0"/>
            <a:t>dni i godziny otwarcia, </a:t>
          </a:r>
        </a:p>
      </dgm:t>
    </dgm:pt>
    <dgm:pt modelId="{A28EDDD0-229A-470C-B0F1-BAA7605D8839}" type="sibTrans" cxnId="{97DF946B-5EFF-449B-BB5A-C3F2BF50A6D8}">
      <dgm:prSet/>
      <dgm:spPr/>
      <dgm:t>
        <a:bodyPr/>
        <a:lstStyle/>
        <a:p>
          <a:endParaRPr lang="pl-PL"/>
        </a:p>
      </dgm:t>
    </dgm:pt>
    <dgm:pt modelId="{7A0FB846-7848-4EE8-A68C-1838775387B2}" type="parTrans" cxnId="{97DF946B-5EFF-449B-BB5A-C3F2BF50A6D8}">
      <dgm:prSet/>
      <dgm:spPr/>
      <dgm:t>
        <a:bodyPr/>
        <a:lstStyle/>
        <a:p>
          <a:endParaRPr lang="pl-PL"/>
        </a:p>
      </dgm:t>
    </dgm:pt>
    <dgm:pt modelId="{DBA37975-4B1E-45C7-9D1D-72BA53A40D4B}">
      <dgm:prSet/>
      <dgm:spPr/>
      <dgm:t>
        <a:bodyPr/>
        <a:lstStyle/>
        <a:p>
          <a:r>
            <a:rPr lang="pl-PL" dirty="0"/>
            <a:t>szczegółowe zasady udostępniania zbiorów,</a:t>
          </a:r>
        </a:p>
      </dgm:t>
    </dgm:pt>
    <dgm:pt modelId="{97F45011-079F-426D-B735-C626751883D8}" type="sibTrans" cxnId="{FF3AC165-0C52-40F9-8A45-A077B5E83424}">
      <dgm:prSet/>
      <dgm:spPr/>
      <dgm:t>
        <a:bodyPr/>
        <a:lstStyle/>
        <a:p>
          <a:endParaRPr lang="pl-PL"/>
        </a:p>
      </dgm:t>
    </dgm:pt>
    <dgm:pt modelId="{80DF6D96-ADF6-4AD9-8DB2-F6A2901641B1}" type="parTrans" cxnId="{FF3AC165-0C52-40F9-8A45-A077B5E83424}">
      <dgm:prSet/>
      <dgm:spPr/>
      <dgm:t>
        <a:bodyPr/>
        <a:lstStyle/>
        <a:p>
          <a:endParaRPr lang="pl-PL"/>
        </a:p>
      </dgm:t>
    </dgm:pt>
    <dgm:pt modelId="{50E23B76-22C0-439F-B673-60A1A6E59FCF}">
      <dgm:prSet/>
      <dgm:spPr/>
      <dgm:t>
        <a:bodyPr/>
        <a:lstStyle/>
        <a:p>
          <a:endParaRPr lang="pl-PL" dirty="0"/>
        </a:p>
      </dgm:t>
    </dgm:pt>
    <dgm:pt modelId="{C8E987D4-8234-46BD-A172-B373F7FA080C}" type="parTrans" cxnId="{AFAE653E-C858-4FEF-8319-A8859907CAF1}">
      <dgm:prSet/>
      <dgm:spPr/>
      <dgm:t>
        <a:bodyPr/>
        <a:lstStyle/>
        <a:p>
          <a:endParaRPr lang="pl-PL"/>
        </a:p>
      </dgm:t>
    </dgm:pt>
    <dgm:pt modelId="{FC1C209B-FD8B-46AA-947D-95205467C7D8}" type="sibTrans" cxnId="{AFAE653E-C858-4FEF-8319-A8859907CAF1}">
      <dgm:prSet/>
      <dgm:spPr/>
      <dgm:t>
        <a:bodyPr/>
        <a:lstStyle/>
        <a:p>
          <a:endParaRPr lang="pl-PL"/>
        </a:p>
      </dgm:t>
    </dgm:pt>
    <dgm:pt modelId="{13257E87-0CE7-4B50-9D34-F91A4EFBAD7C}" type="pres">
      <dgm:prSet presAssocID="{E3B420C2-E4C2-43EF-B462-2A196BA93A48}" presName="linear" presStyleCnt="0">
        <dgm:presLayoutVars>
          <dgm:animLvl val="lvl"/>
          <dgm:resizeHandles val="exact"/>
        </dgm:presLayoutVars>
      </dgm:prSet>
      <dgm:spPr/>
    </dgm:pt>
    <dgm:pt modelId="{1DBC2232-A752-48E5-97FF-889C70DF7EFC}" type="pres">
      <dgm:prSet presAssocID="{09550CD8-6543-4486-A0CF-27E43F2C765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C19F029-D97E-4FDB-A4B7-0D388B9D7A41}" type="pres">
      <dgm:prSet presAssocID="{651918E5-4C2B-4556-97C9-261AA2AA1E92}" presName="spacer" presStyleCnt="0"/>
      <dgm:spPr/>
    </dgm:pt>
    <dgm:pt modelId="{84CE29E3-F553-472B-B0DA-7B694FDE77E9}" type="pres">
      <dgm:prSet presAssocID="{8A0F60B9-48E9-4937-8BB9-7E17104A9D1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33F9764-CCF4-4E0C-9057-6312FE3C6CCA}" type="pres">
      <dgm:prSet presAssocID="{74EF3A57-F4AF-4417-B4A3-8164616EC3DB}" presName="spacer" presStyleCnt="0"/>
      <dgm:spPr/>
    </dgm:pt>
    <dgm:pt modelId="{9506A24C-417A-4381-8BF0-604781B788B0}" type="pres">
      <dgm:prSet presAssocID="{B5FCFC57-7803-4577-897F-530B7487332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D8B9698-A647-41D9-891D-2D99E2695679}" type="pres">
      <dgm:prSet presAssocID="{9F34C13D-C7D7-4582-930E-5BBC0C8E7FBE}" presName="spacer" presStyleCnt="0"/>
      <dgm:spPr/>
    </dgm:pt>
    <dgm:pt modelId="{C6F04FD6-C0CE-48A6-896F-9D27DF06A5CB}" type="pres">
      <dgm:prSet presAssocID="{B17C5A97-06A3-4C34-BF0E-B62B5830D6A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FAE5B46-9C7B-4284-B634-458011C420B2}" type="pres">
      <dgm:prSet presAssocID="{F7EEE534-83FB-4179-9415-94E8E0CC42AA}" presName="spacer" presStyleCnt="0"/>
      <dgm:spPr/>
    </dgm:pt>
    <dgm:pt modelId="{BF18C5AB-C299-43B4-A51D-E8020E7A30A0}" type="pres">
      <dgm:prSet presAssocID="{74414555-BB1D-4438-8399-F2E73F3E7E5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8AC38DF-8474-480C-B94D-74A2D1C522C9}" type="pres">
      <dgm:prSet presAssocID="{DE3C55FE-68B7-4440-87DF-95F78D593087}" presName="spacer" presStyleCnt="0"/>
      <dgm:spPr/>
    </dgm:pt>
    <dgm:pt modelId="{4CE5D4CF-D4D7-46E0-9254-1B73F0E83638}" type="pres">
      <dgm:prSet presAssocID="{0D0F8D5D-BB32-431B-8C8B-A1F1E893D41A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98CE8D70-06F3-4684-B2FA-36F7259A6F83}" type="pres">
      <dgm:prSet presAssocID="{0D0F8D5D-BB32-431B-8C8B-A1F1E893D41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9609E04-6AC7-48D7-BE9F-4E0968618856}" srcId="{E3B420C2-E4C2-43EF-B462-2A196BA93A48}" destId="{74414555-BB1D-4438-8399-F2E73F3E7E52}" srcOrd="4" destOrd="0" parTransId="{19155CFA-BD19-4F1B-A026-FF1F45C866CA}" sibTransId="{DE3C55FE-68B7-4440-87DF-95F78D593087}"/>
    <dgm:cxn modelId="{2840BB1D-7F40-4292-B06A-E30C5D307B31}" srcId="{4511E785-C5CB-4008-AAFF-DC8A1948E38C}" destId="{2C7948B2-350D-47B4-938D-01751CD9CD5E}" srcOrd="2" destOrd="0" parTransId="{58758941-B4C3-4087-BDE8-27A2DA9C9D5A}" sibTransId="{8633D518-0D57-4CA1-A713-9F6BBDD4EC91}"/>
    <dgm:cxn modelId="{7C121A22-9DEC-4655-B91F-760BD0AE7367}" type="presOf" srcId="{DBA37975-4B1E-45C7-9D1D-72BA53A40D4B}" destId="{98CE8D70-06F3-4684-B2FA-36F7259A6F83}" srcOrd="0" destOrd="7" presId="urn:microsoft.com/office/officeart/2005/8/layout/vList2"/>
    <dgm:cxn modelId="{B5E33C2D-5CF5-4FE5-9436-AAD98AE5FB8C}" type="presOf" srcId="{0D0F8D5D-BB32-431B-8C8B-A1F1E893D41A}" destId="{4CE5D4CF-D4D7-46E0-9254-1B73F0E83638}" srcOrd="0" destOrd="0" presId="urn:microsoft.com/office/officeart/2005/8/layout/vList2"/>
    <dgm:cxn modelId="{52661637-9812-4F09-B0E2-C6EB454C63B5}" srcId="{E3B420C2-E4C2-43EF-B462-2A196BA93A48}" destId="{0D0F8D5D-BB32-431B-8C8B-A1F1E893D41A}" srcOrd="5" destOrd="0" parTransId="{7CCEA65E-5114-47ED-8950-1199F928A8E2}" sibTransId="{F8E325E5-D328-4ECA-A75B-E9BC4B2BC3B5}"/>
    <dgm:cxn modelId="{AFAE653E-C858-4FEF-8319-A8859907CAF1}" srcId="{0D0F8D5D-BB32-431B-8C8B-A1F1E893D41A}" destId="{50E23B76-22C0-439F-B673-60A1A6E59FCF}" srcOrd="0" destOrd="0" parTransId="{C8E987D4-8234-46BD-A172-B373F7FA080C}" sibTransId="{FC1C209B-FD8B-46AA-947D-95205467C7D8}"/>
    <dgm:cxn modelId="{0CDAD85B-7A89-4BA3-A540-A4BD5F49086E}" srcId="{4511E785-C5CB-4008-AAFF-DC8A1948E38C}" destId="{B7D9D83A-6EEB-4AE9-904C-B40D5FE132D6}" srcOrd="5" destOrd="0" parTransId="{9B790427-BD4F-40D2-A6DE-E4AEEC12115A}" sibTransId="{FCC9AEA6-DBB9-436E-9060-2291A1A4DAF7}"/>
    <dgm:cxn modelId="{FB0F0242-F15F-4BDF-B7D0-9B16BF65A4C6}" srcId="{4511E785-C5CB-4008-AAFF-DC8A1948E38C}" destId="{7CF29B68-A03A-419E-BEAA-47BA90CA21A7}" srcOrd="0" destOrd="0" parTransId="{94DB920D-F4D9-4E50-A1F4-F2E2E4746483}" sibTransId="{A6BE34D2-E2DE-4BF6-88DB-0F15AAD1DF05}"/>
    <dgm:cxn modelId="{FF3AC165-0C52-40F9-8A45-A077B5E83424}" srcId="{4511E785-C5CB-4008-AAFF-DC8A1948E38C}" destId="{DBA37975-4B1E-45C7-9D1D-72BA53A40D4B}" srcOrd="4" destOrd="0" parTransId="{80DF6D96-ADF6-4AD9-8DB2-F6A2901641B1}" sibTransId="{97F45011-079F-426D-B735-C626751883D8}"/>
    <dgm:cxn modelId="{97DF946B-5EFF-449B-BB5A-C3F2BF50A6D8}" srcId="{4511E785-C5CB-4008-AAFF-DC8A1948E38C}" destId="{EC7A16ED-087D-4BF1-82A4-6FA47927C4FF}" srcOrd="3" destOrd="0" parTransId="{7A0FB846-7848-4EE8-A68C-1838775387B2}" sibTransId="{A28EDDD0-229A-470C-B0F1-BAA7605D8839}"/>
    <dgm:cxn modelId="{0F1F4771-6DDC-4589-B83D-878F3D513473}" type="presOf" srcId="{B17C5A97-06A3-4C34-BF0E-B62B5830D6AD}" destId="{C6F04FD6-C0CE-48A6-896F-9D27DF06A5CB}" srcOrd="0" destOrd="0" presId="urn:microsoft.com/office/officeart/2005/8/layout/vList2"/>
    <dgm:cxn modelId="{A2AB4B56-5E76-4547-95C0-6503A9C7CFAC}" type="presOf" srcId="{E277C23E-70AC-4BE4-9775-670DBEA0F8C6}" destId="{98CE8D70-06F3-4684-B2FA-36F7259A6F83}" srcOrd="0" destOrd="1" presId="urn:microsoft.com/office/officeart/2005/8/layout/vList2"/>
    <dgm:cxn modelId="{92C5AA56-E4FC-4E6A-9EAC-5E9132BF2D19}" type="presOf" srcId="{E3B420C2-E4C2-43EF-B462-2A196BA93A48}" destId="{13257E87-0CE7-4B50-9D34-F91A4EFBAD7C}" srcOrd="0" destOrd="0" presId="urn:microsoft.com/office/officeart/2005/8/layout/vList2"/>
    <dgm:cxn modelId="{81D44878-D262-4C01-A265-15D6A4BFD6B9}" type="presOf" srcId="{8A0F60B9-48E9-4937-8BB9-7E17104A9D1A}" destId="{84CE29E3-F553-472B-B0DA-7B694FDE77E9}" srcOrd="0" destOrd="0" presId="urn:microsoft.com/office/officeart/2005/8/layout/vList2"/>
    <dgm:cxn modelId="{F0C5C758-CE1B-416F-BAA3-C9ED9D20CD6F}" type="presOf" srcId="{74414555-BB1D-4438-8399-F2E73F3E7E52}" destId="{BF18C5AB-C299-43B4-A51D-E8020E7A30A0}" srcOrd="0" destOrd="0" presId="urn:microsoft.com/office/officeart/2005/8/layout/vList2"/>
    <dgm:cxn modelId="{77699F7C-5860-4AD8-91A7-6D41CAE8F257}" srcId="{E3B420C2-E4C2-43EF-B462-2A196BA93A48}" destId="{B17C5A97-06A3-4C34-BF0E-B62B5830D6AD}" srcOrd="3" destOrd="0" parTransId="{94B6610B-B87E-403B-891E-F695EE287727}" sibTransId="{F7EEE534-83FB-4179-9415-94E8E0CC42AA}"/>
    <dgm:cxn modelId="{39E2717F-A133-40A8-B2E5-BDB7FF91CB5C}" srcId="{E3B420C2-E4C2-43EF-B462-2A196BA93A48}" destId="{09550CD8-6543-4486-A0CF-27E43F2C7653}" srcOrd="0" destOrd="0" parTransId="{D409331C-4561-4794-95A1-48C5547E68C4}" sibTransId="{651918E5-4C2B-4556-97C9-261AA2AA1E92}"/>
    <dgm:cxn modelId="{38833387-EA84-4D4E-8F2B-E294471701CA}" type="presOf" srcId="{806031EC-E64C-43EA-8015-61BB4CE941C5}" destId="{98CE8D70-06F3-4684-B2FA-36F7259A6F83}" srcOrd="0" destOrd="4" presId="urn:microsoft.com/office/officeart/2005/8/layout/vList2"/>
    <dgm:cxn modelId="{1BDB4697-A0C3-4D6D-B5B0-68027BEE5462}" type="presOf" srcId="{50E23B76-22C0-439F-B673-60A1A6E59FCF}" destId="{98CE8D70-06F3-4684-B2FA-36F7259A6F83}" srcOrd="0" destOrd="0" presId="urn:microsoft.com/office/officeart/2005/8/layout/vList2"/>
    <dgm:cxn modelId="{A5F12B9B-5145-4551-9FA7-A2925B050443}" srcId="{E3B420C2-E4C2-43EF-B462-2A196BA93A48}" destId="{B5FCFC57-7803-4577-897F-530B74873327}" srcOrd="2" destOrd="0" parTransId="{107632C3-D709-448A-A39C-EEF1E7E0BE04}" sibTransId="{9F34C13D-C7D7-4582-930E-5BBC0C8E7FBE}"/>
    <dgm:cxn modelId="{76117C9E-216D-4081-B76E-9444EF7B6E2D}" type="presOf" srcId="{7CF29B68-A03A-419E-BEAA-47BA90CA21A7}" destId="{98CE8D70-06F3-4684-B2FA-36F7259A6F83}" srcOrd="0" destOrd="3" presId="urn:microsoft.com/office/officeart/2005/8/layout/vList2"/>
    <dgm:cxn modelId="{6F869EA1-0E35-4B76-9559-64551314B900}" srcId="{0D0F8D5D-BB32-431B-8C8B-A1F1E893D41A}" destId="{E277C23E-70AC-4BE4-9775-670DBEA0F8C6}" srcOrd="1" destOrd="0" parTransId="{764C5044-BB22-48F9-9061-B21E09B677BB}" sibTransId="{55625998-5463-4DA1-AC5E-6253E3D718AF}"/>
    <dgm:cxn modelId="{E6378BB5-DB2D-40BD-8484-E083D1B0AF8E}" type="presOf" srcId="{B7D9D83A-6EEB-4AE9-904C-B40D5FE132D6}" destId="{98CE8D70-06F3-4684-B2FA-36F7259A6F83}" srcOrd="0" destOrd="8" presId="urn:microsoft.com/office/officeart/2005/8/layout/vList2"/>
    <dgm:cxn modelId="{26ACA0B9-06BA-4086-8192-5E28396F5B08}" srcId="{0D0F8D5D-BB32-431B-8C8B-A1F1E893D41A}" destId="{4511E785-C5CB-4008-AAFF-DC8A1948E38C}" srcOrd="2" destOrd="0" parTransId="{017171DC-17E7-4254-AA92-B0C298C021D6}" sibTransId="{BB216511-EB7D-420D-8F49-8B793A43F001}"/>
    <dgm:cxn modelId="{D4DC10BB-BE44-4857-B5A9-CEC0CC12A7A9}" srcId="{E3B420C2-E4C2-43EF-B462-2A196BA93A48}" destId="{8A0F60B9-48E9-4937-8BB9-7E17104A9D1A}" srcOrd="1" destOrd="0" parTransId="{FA830057-4570-4935-B22E-632459E06F26}" sibTransId="{74EF3A57-F4AF-4417-B4A3-8164616EC3DB}"/>
    <dgm:cxn modelId="{1FCBB5C4-3419-4AE0-993E-3C29382097D7}" type="presOf" srcId="{4511E785-C5CB-4008-AAFF-DC8A1948E38C}" destId="{98CE8D70-06F3-4684-B2FA-36F7259A6F83}" srcOrd="0" destOrd="2" presId="urn:microsoft.com/office/officeart/2005/8/layout/vList2"/>
    <dgm:cxn modelId="{34280CD5-8204-4459-B38A-2368CDA0548F}" srcId="{4511E785-C5CB-4008-AAFF-DC8A1948E38C}" destId="{806031EC-E64C-43EA-8015-61BB4CE941C5}" srcOrd="1" destOrd="0" parTransId="{EA8F987F-5015-44FB-8BB9-D4585586C4C1}" sibTransId="{1AE546A8-36EA-47F4-9F11-D7A20A226945}"/>
    <dgm:cxn modelId="{C4F749E5-070A-414D-AFD4-A8CA977E01CF}" type="presOf" srcId="{09550CD8-6543-4486-A0CF-27E43F2C7653}" destId="{1DBC2232-A752-48E5-97FF-889C70DF7EFC}" srcOrd="0" destOrd="0" presId="urn:microsoft.com/office/officeart/2005/8/layout/vList2"/>
    <dgm:cxn modelId="{40D607E9-C979-47ED-AB85-3FE7BC43CC09}" type="presOf" srcId="{EC7A16ED-087D-4BF1-82A4-6FA47927C4FF}" destId="{98CE8D70-06F3-4684-B2FA-36F7259A6F83}" srcOrd="0" destOrd="6" presId="urn:microsoft.com/office/officeart/2005/8/layout/vList2"/>
    <dgm:cxn modelId="{E47FCDE9-0DCA-43BD-B78C-9C419FA598D0}" type="presOf" srcId="{2C7948B2-350D-47B4-938D-01751CD9CD5E}" destId="{98CE8D70-06F3-4684-B2FA-36F7259A6F83}" srcOrd="0" destOrd="5" presId="urn:microsoft.com/office/officeart/2005/8/layout/vList2"/>
    <dgm:cxn modelId="{02E656F0-1B6B-4BD1-8240-097EADB8860B}" type="presOf" srcId="{B5FCFC57-7803-4577-897F-530B74873327}" destId="{9506A24C-417A-4381-8BF0-604781B788B0}" srcOrd="0" destOrd="0" presId="urn:microsoft.com/office/officeart/2005/8/layout/vList2"/>
    <dgm:cxn modelId="{26623500-2DF3-4C41-8361-3DF6DEB07348}" type="presParOf" srcId="{13257E87-0CE7-4B50-9D34-F91A4EFBAD7C}" destId="{1DBC2232-A752-48E5-97FF-889C70DF7EFC}" srcOrd="0" destOrd="0" presId="urn:microsoft.com/office/officeart/2005/8/layout/vList2"/>
    <dgm:cxn modelId="{08F02839-884A-45E5-8640-8A339548F0CB}" type="presParOf" srcId="{13257E87-0CE7-4B50-9D34-F91A4EFBAD7C}" destId="{9C19F029-D97E-4FDB-A4B7-0D388B9D7A41}" srcOrd="1" destOrd="0" presId="urn:microsoft.com/office/officeart/2005/8/layout/vList2"/>
    <dgm:cxn modelId="{33324775-D5B7-44F9-A324-9430D560001D}" type="presParOf" srcId="{13257E87-0CE7-4B50-9D34-F91A4EFBAD7C}" destId="{84CE29E3-F553-472B-B0DA-7B694FDE77E9}" srcOrd="2" destOrd="0" presId="urn:microsoft.com/office/officeart/2005/8/layout/vList2"/>
    <dgm:cxn modelId="{A5DF488E-D7BB-479F-8986-671166498BC8}" type="presParOf" srcId="{13257E87-0CE7-4B50-9D34-F91A4EFBAD7C}" destId="{E33F9764-CCF4-4E0C-9057-6312FE3C6CCA}" srcOrd="3" destOrd="0" presId="urn:microsoft.com/office/officeart/2005/8/layout/vList2"/>
    <dgm:cxn modelId="{F0EB32A1-4CD2-4821-B1F7-547C2951DAFA}" type="presParOf" srcId="{13257E87-0CE7-4B50-9D34-F91A4EFBAD7C}" destId="{9506A24C-417A-4381-8BF0-604781B788B0}" srcOrd="4" destOrd="0" presId="urn:microsoft.com/office/officeart/2005/8/layout/vList2"/>
    <dgm:cxn modelId="{0FC61580-3A90-47CF-99D6-427034235B60}" type="presParOf" srcId="{13257E87-0CE7-4B50-9D34-F91A4EFBAD7C}" destId="{8D8B9698-A647-41D9-891D-2D99E2695679}" srcOrd="5" destOrd="0" presId="urn:microsoft.com/office/officeart/2005/8/layout/vList2"/>
    <dgm:cxn modelId="{65AB4065-8A5E-4E79-B919-6E17ECDE2D8D}" type="presParOf" srcId="{13257E87-0CE7-4B50-9D34-F91A4EFBAD7C}" destId="{C6F04FD6-C0CE-48A6-896F-9D27DF06A5CB}" srcOrd="6" destOrd="0" presId="urn:microsoft.com/office/officeart/2005/8/layout/vList2"/>
    <dgm:cxn modelId="{125B5548-AFE0-4A1E-BCF3-A83D6B1B4C32}" type="presParOf" srcId="{13257E87-0CE7-4B50-9D34-F91A4EFBAD7C}" destId="{1FAE5B46-9C7B-4284-B634-458011C420B2}" srcOrd="7" destOrd="0" presId="urn:microsoft.com/office/officeart/2005/8/layout/vList2"/>
    <dgm:cxn modelId="{73D876A9-461E-4681-9BBA-110850F284AF}" type="presParOf" srcId="{13257E87-0CE7-4B50-9D34-F91A4EFBAD7C}" destId="{BF18C5AB-C299-43B4-A51D-E8020E7A30A0}" srcOrd="8" destOrd="0" presId="urn:microsoft.com/office/officeart/2005/8/layout/vList2"/>
    <dgm:cxn modelId="{D0FB7F44-E157-49CC-ACE6-B36B730F1950}" type="presParOf" srcId="{13257E87-0CE7-4B50-9D34-F91A4EFBAD7C}" destId="{E8AC38DF-8474-480C-B94D-74A2D1C522C9}" srcOrd="9" destOrd="0" presId="urn:microsoft.com/office/officeart/2005/8/layout/vList2"/>
    <dgm:cxn modelId="{CFFC6781-8DD1-4844-AF6F-13D67821BDCE}" type="presParOf" srcId="{13257E87-0CE7-4B50-9D34-F91A4EFBAD7C}" destId="{4CE5D4CF-D4D7-46E0-9254-1B73F0E83638}" srcOrd="10" destOrd="0" presId="urn:microsoft.com/office/officeart/2005/8/layout/vList2"/>
    <dgm:cxn modelId="{21DE6C10-787A-466A-9589-C7C001FA6A5F}" type="presParOf" srcId="{13257E87-0CE7-4B50-9D34-F91A4EFBAD7C}" destId="{98CE8D70-06F3-4684-B2FA-36F7259A6F83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CC5E4A-29C4-4334-8DB0-2ECF386B2A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4BDBD4D-45F4-4501-91FE-43DE1B0D148B}">
      <dgm:prSet/>
      <dgm:spPr/>
      <dgm:t>
        <a:bodyPr/>
        <a:lstStyle/>
        <a:p>
          <a:pPr algn="just"/>
          <a:r>
            <a:rPr lang="pl-PL" dirty="0"/>
            <a:t>Przeprowadziliśmy dwie edycje – w latach 2017 i 2019; w roku 2024 odbędzie się kolejna edycja*.</a:t>
          </a:r>
        </a:p>
      </dgm:t>
    </dgm:pt>
    <dgm:pt modelId="{885C3D18-859C-4D70-8E07-FBD41C3A4160}" type="parTrans" cxnId="{DB907942-067A-4AB9-9876-D3B07904BB4B}">
      <dgm:prSet/>
      <dgm:spPr/>
      <dgm:t>
        <a:bodyPr/>
        <a:lstStyle/>
        <a:p>
          <a:endParaRPr lang="pl-PL"/>
        </a:p>
      </dgm:t>
    </dgm:pt>
    <dgm:pt modelId="{B3EDD3FD-BC09-4B85-8177-76A1145C8D84}" type="sibTrans" cxnId="{DB907942-067A-4AB9-9876-D3B07904BB4B}">
      <dgm:prSet/>
      <dgm:spPr/>
      <dgm:t>
        <a:bodyPr/>
        <a:lstStyle/>
        <a:p>
          <a:endParaRPr lang="pl-PL"/>
        </a:p>
      </dgm:t>
    </dgm:pt>
    <dgm:pt modelId="{66984013-06E9-4512-B3B7-9BCC332F3735}">
      <dgm:prSet/>
      <dgm:spPr/>
      <dgm:t>
        <a:bodyPr/>
        <a:lstStyle/>
        <a:p>
          <a:pPr algn="just"/>
          <a:r>
            <a:rPr lang="pl-PL" dirty="0"/>
            <a:t>Badania zgodnie z instrukcjami i szablonami na stronie AFB; od 2019 poszerzone o pytania otwarte.</a:t>
          </a:r>
        </a:p>
      </dgm:t>
    </dgm:pt>
    <dgm:pt modelId="{B4D9D80D-6FC1-4B14-B0E3-E5AB13E6712B}" type="parTrans" cxnId="{33A13C8B-D490-45A6-8A32-199F4EBB7B88}">
      <dgm:prSet/>
      <dgm:spPr/>
      <dgm:t>
        <a:bodyPr/>
        <a:lstStyle/>
        <a:p>
          <a:endParaRPr lang="pl-PL"/>
        </a:p>
      </dgm:t>
    </dgm:pt>
    <dgm:pt modelId="{803CBECA-08B2-49D8-AD24-994AABC357EE}" type="sibTrans" cxnId="{33A13C8B-D490-45A6-8A32-199F4EBB7B88}">
      <dgm:prSet/>
      <dgm:spPr/>
      <dgm:t>
        <a:bodyPr/>
        <a:lstStyle/>
        <a:p>
          <a:endParaRPr lang="pl-PL"/>
        </a:p>
      </dgm:t>
    </dgm:pt>
    <dgm:pt modelId="{43F6D38A-BEA4-40AC-AA28-67A19DBD5151}">
      <dgm:prSet/>
      <dgm:spPr/>
      <dgm:t>
        <a:bodyPr/>
        <a:lstStyle/>
        <a:p>
          <a:r>
            <a:rPr lang="pl-PL" dirty="0"/>
            <a:t>Raporty z obu edycji badania satysfakcji są dostępne na stronie Biblioteki UEW.</a:t>
          </a:r>
        </a:p>
      </dgm:t>
    </dgm:pt>
    <dgm:pt modelId="{E2187820-8CF9-4B3D-8737-B59E47FC253D}" type="parTrans" cxnId="{D8C8A8A3-83BF-47F4-9327-53A029001922}">
      <dgm:prSet/>
      <dgm:spPr/>
      <dgm:t>
        <a:bodyPr/>
        <a:lstStyle/>
        <a:p>
          <a:endParaRPr lang="pl-PL"/>
        </a:p>
      </dgm:t>
    </dgm:pt>
    <dgm:pt modelId="{6C58707B-DEEF-4ED6-818B-AF8CB1FAAEEF}" type="sibTrans" cxnId="{D8C8A8A3-83BF-47F4-9327-53A029001922}">
      <dgm:prSet/>
      <dgm:spPr/>
      <dgm:t>
        <a:bodyPr/>
        <a:lstStyle/>
        <a:p>
          <a:endParaRPr lang="pl-PL"/>
        </a:p>
      </dgm:t>
    </dgm:pt>
    <dgm:pt modelId="{A8925432-C47D-49FD-93BD-5D6ADA684B7C}">
      <dgm:prSet/>
      <dgm:spPr/>
      <dgm:t>
        <a:bodyPr/>
        <a:lstStyle/>
        <a:p>
          <a:pPr algn="just"/>
          <a:r>
            <a:rPr lang="pl-PL" dirty="0"/>
            <a:t>*W roku 2023 potrzeby Czytelników zbadano przy okazji warsztatów Design </a:t>
          </a:r>
          <a:r>
            <a:rPr lang="pl-PL" dirty="0" err="1"/>
            <a:t>Thinking</a:t>
          </a:r>
          <a:r>
            <a:rPr lang="pl-PL" dirty="0"/>
            <a:t> (DT), zrealizowanych przez Centrum Projektowania Innowacyjnych Rozwiązań DT HUB.</a:t>
          </a:r>
        </a:p>
      </dgm:t>
    </dgm:pt>
    <dgm:pt modelId="{6D8A6F6D-865E-4198-97EA-5A7BA2627612}" type="parTrans" cxnId="{27388131-3172-45F5-BCB8-FBCEF402FD5B}">
      <dgm:prSet/>
      <dgm:spPr/>
      <dgm:t>
        <a:bodyPr/>
        <a:lstStyle/>
        <a:p>
          <a:endParaRPr lang="pl-PL"/>
        </a:p>
      </dgm:t>
    </dgm:pt>
    <dgm:pt modelId="{6FA91607-ECEC-4211-A742-8564570E3CDE}" type="sibTrans" cxnId="{27388131-3172-45F5-BCB8-FBCEF402FD5B}">
      <dgm:prSet/>
      <dgm:spPr/>
      <dgm:t>
        <a:bodyPr/>
        <a:lstStyle/>
        <a:p>
          <a:endParaRPr lang="pl-PL"/>
        </a:p>
      </dgm:t>
    </dgm:pt>
    <dgm:pt modelId="{75E7A50B-810B-4384-ADB2-C32FA28BB42A}" type="pres">
      <dgm:prSet presAssocID="{59CC5E4A-29C4-4334-8DB0-2ECF386B2A07}" presName="linear" presStyleCnt="0">
        <dgm:presLayoutVars>
          <dgm:animLvl val="lvl"/>
          <dgm:resizeHandles val="exact"/>
        </dgm:presLayoutVars>
      </dgm:prSet>
      <dgm:spPr/>
    </dgm:pt>
    <dgm:pt modelId="{6E4B182D-8CE3-47AC-A4D5-992C1E89DA38}" type="pres">
      <dgm:prSet presAssocID="{34BDBD4D-45F4-4501-91FE-43DE1B0D148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C9098C3-96CB-4469-9F2B-EEF42A77AC52}" type="pres">
      <dgm:prSet presAssocID="{B3EDD3FD-BC09-4B85-8177-76A1145C8D84}" presName="spacer" presStyleCnt="0"/>
      <dgm:spPr/>
    </dgm:pt>
    <dgm:pt modelId="{F777A189-8AFF-4949-A789-3C4694E0B451}" type="pres">
      <dgm:prSet presAssocID="{66984013-06E9-4512-B3B7-9BCC332F373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7FCFE74-A7F8-4A1C-8EC6-7ABBB0B10822}" type="pres">
      <dgm:prSet presAssocID="{803CBECA-08B2-49D8-AD24-994AABC357EE}" presName="spacer" presStyleCnt="0"/>
      <dgm:spPr/>
    </dgm:pt>
    <dgm:pt modelId="{6AE9B4B4-42DA-43F2-9A93-93670D1B66D8}" type="pres">
      <dgm:prSet presAssocID="{43F6D38A-BEA4-40AC-AA28-67A19DBD515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3787F85-D9E7-4CBB-B3A5-2588724EB7E2}" type="pres">
      <dgm:prSet presAssocID="{6C58707B-DEEF-4ED6-818B-AF8CB1FAAEEF}" presName="spacer" presStyleCnt="0"/>
      <dgm:spPr/>
    </dgm:pt>
    <dgm:pt modelId="{DA77CBE4-17B2-4CDB-9B6A-F482C073EEB6}" type="pres">
      <dgm:prSet presAssocID="{A8925432-C47D-49FD-93BD-5D6ADA684B7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5BE7706-CDD3-4DDD-BA54-FE6345B9A22C}" type="presOf" srcId="{43F6D38A-BEA4-40AC-AA28-67A19DBD5151}" destId="{6AE9B4B4-42DA-43F2-9A93-93670D1B66D8}" srcOrd="0" destOrd="0" presId="urn:microsoft.com/office/officeart/2005/8/layout/vList2"/>
    <dgm:cxn modelId="{D3F87B13-A872-4DDD-8B4B-75A6BF53306E}" type="presOf" srcId="{34BDBD4D-45F4-4501-91FE-43DE1B0D148B}" destId="{6E4B182D-8CE3-47AC-A4D5-992C1E89DA38}" srcOrd="0" destOrd="0" presId="urn:microsoft.com/office/officeart/2005/8/layout/vList2"/>
    <dgm:cxn modelId="{27388131-3172-45F5-BCB8-FBCEF402FD5B}" srcId="{59CC5E4A-29C4-4334-8DB0-2ECF386B2A07}" destId="{A8925432-C47D-49FD-93BD-5D6ADA684B7C}" srcOrd="3" destOrd="0" parTransId="{6D8A6F6D-865E-4198-97EA-5A7BA2627612}" sibTransId="{6FA91607-ECEC-4211-A742-8564570E3CDE}"/>
    <dgm:cxn modelId="{DB907942-067A-4AB9-9876-D3B07904BB4B}" srcId="{59CC5E4A-29C4-4334-8DB0-2ECF386B2A07}" destId="{34BDBD4D-45F4-4501-91FE-43DE1B0D148B}" srcOrd="0" destOrd="0" parTransId="{885C3D18-859C-4D70-8E07-FBD41C3A4160}" sibTransId="{B3EDD3FD-BC09-4B85-8177-76A1145C8D84}"/>
    <dgm:cxn modelId="{33A13C8B-D490-45A6-8A32-199F4EBB7B88}" srcId="{59CC5E4A-29C4-4334-8DB0-2ECF386B2A07}" destId="{66984013-06E9-4512-B3B7-9BCC332F3735}" srcOrd="1" destOrd="0" parTransId="{B4D9D80D-6FC1-4B14-B0E3-E5AB13E6712B}" sibTransId="{803CBECA-08B2-49D8-AD24-994AABC357EE}"/>
    <dgm:cxn modelId="{1285B095-1D85-40A4-9AD9-426ED908CA18}" type="presOf" srcId="{59CC5E4A-29C4-4334-8DB0-2ECF386B2A07}" destId="{75E7A50B-810B-4384-ADB2-C32FA28BB42A}" srcOrd="0" destOrd="0" presId="urn:microsoft.com/office/officeart/2005/8/layout/vList2"/>
    <dgm:cxn modelId="{22F5B696-4ADE-4B71-964D-7A55399067B9}" type="presOf" srcId="{66984013-06E9-4512-B3B7-9BCC332F3735}" destId="{F777A189-8AFF-4949-A789-3C4694E0B451}" srcOrd="0" destOrd="0" presId="urn:microsoft.com/office/officeart/2005/8/layout/vList2"/>
    <dgm:cxn modelId="{51A277A3-25B2-4AC2-B2D9-69D08CEFE370}" type="presOf" srcId="{A8925432-C47D-49FD-93BD-5D6ADA684B7C}" destId="{DA77CBE4-17B2-4CDB-9B6A-F482C073EEB6}" srcOrd="0" destOrd="0" presId="urn:microsoft.com/office/officeart/2005/8/layout/vList2"/>
    <dgm:cxn modelId="{D8C8A8A3-83BF-47F4-9327-53A029001922}" srcId="{59CC5E4A-29C4-4334-8DB0-2ECF386B2A07}" destId="{43F6D38A-BEA4-40AC-AA28-67A19DBD5151}" srcOrd="2" destOrd="0" parTransId="{E2187820-8CF9-4B3D-8737-B59E47FC253D}" sibTransId="{6C58707B-DEEF-4ED6-818B-AF8CB1FAAEEF}"/>
    <dgm:cxn modelId="{9A773FB7-A4E2-45D2-92DB-378BF2A8B8BD}" type="presParOf" srcId="{75E7A50B-810B-4384-ADB2-C32FA28BB42A}" destId="{6E4B182D-8CE3-47AC-A4D5-992C1E89DA38}" srcOrd="0" destOrd="0" presId="urn:microsoft.com/office/officeart/2005/8/layout/vList2"/>
    <dgm:cxn modelId="{909B62CA-C79E-4F13-857A-B814C89CCA06}" type="presParOf" srcId="{75E7A50B-810B-4384-ADB2-C32FA28BB42A}" destId="{4C9098C3-96CB-4469-9F2B-EEF42A77AC52}" srcOrd="1" destOrd="0" presId="urn:microsoft.com/office/officeart/2005/8/layout/vList2"/>
    <dgm:cxn modelId="{C6523B5C-E4A9-49EB-B0C3-4AC034721432}" type="presParOf" srcId="{75E7A50B-810B-4384-ADB2-C32FA28BB42A}" destId="{F777A189-8AFF-4949-A789-3C4694E0B451}" srcOrd="2" destOrd="0" presId="urn:microsoft.com/office/officeart/2005/8/layout/vList2"/>
    <dgm:cxn modelId="{E3BEF297-B4A7-47FA-A35A-FA11460F2614}" type="presParOf" srcId="{75E7A50B-810B-4384-ADB2-C32FA28BB42A}" destId="{87FCFE74-A7F8-4A1C-8EC6-7ABBB0B10822}" srcOrd="3" destOrd="0" presId="urn:microsoft.com/office/officeart/2005/8/layout/vList2"/>
    <dgm:cxn modelId="{68FC342C-031C-40CA-9618-30BB9CEA6158}" type="presParOf" srcId="{75E7A50B-810B-4384-ADB2-C32FA28BB42A}" destId="{6AE9B4B4-42DA-43F2-9A93-93670D1B66D8}" srcOrd="4" destOrd="0" presId="urn:microsoft.com/office/officeart/2005/8/layout/vList2"/>
    <dgm:cxn modelId="{5EA2D4B4-3909-48EE-8FE9-7D84C0C156D9}" type="presParOf" srcId="{75E7A50B-810B-4384-ADB2-C32FA28BB42A}" destId="{83787F85-D9E7-4CBB-B3A5-2588724EB7E2}" srcOrd="5" destOrd="0" presId="urn:microsoft.com/office/officeart/2005/8/layout/vList2"/>
    <dgm:cxn modelId="{F894E124-F1F9-443F-BD86-308146D95A0D}" type="presParOf" srcId="{75E7A50B-810B-4384-ADB2-C32FA28BB42A}" destId="{DA77CBE4-17B2-4CDB-9B6A-F482C073EEB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50E80-07FA-4B3E-947E-AA1226941E0B}">
      <dsp:nvSpPr>
        <dsp:cNvPr id="0" name=""/>
        <dsp:cNvSpPr/>
      </dsp:nvSpPr>
      <dsp:spPr>
        <a:xfrm rot="5400000">
          <a:off x="-159979" y="159979"/>
          <a:ext cx="1066531" cy="7465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b="0" kern="1200" dirty="0">
            <a:solidFill>
              <a:schemeClr val="tx1"/>
            </a:solidFill>
          </a:endParaRPr>
        </a:p>
      </dsp:txBody>
      <dsp:txXfrm rot="-5400000">
        <a:off x="1" y="373285"/>
        <a:ext cx="746572" cy="319959"/>
      </dsp:txXfrm>
    </dsp:sp>
    <dsp:sp modelId="{12B3B282-9D87-4EA9-A29D-7FA18C7B16D4}">
      <dsp:nvSpPr>
        <dsp:cNvPr id="0" name=""/>
        <dsp:cNvSpPr/>
      </dsp:nvSpPr>
      <dsp:spPr>
        <a:xfrm rot="5400000">
          <a:off x="4200591" y="-3453108"/>
          <a:ext cx="693245" cy="7601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900" b="0" i="0" kern="1200" dirty="0">
              <a:solidFill>
                <a:schemeClr val="tx1"/>
              </a:solidFill>
            </a:rPr>
            <a:t>Koordynatorem AFBN, a jednocześnie partnerem wspierającym SBP w projekcie  AFB</a:t>
          </a:r>
          <a:r>
            <a:rPr lang="pl-PL" sz="1900" b="0" i="0" kern="1200" dirty="0">
              <a:solidFill>
                <a:schemeClr val="tx1"/>
              </a:solidFill>
              <a:latin typeface="Arial"/>
            </a:rPr>
            <a:t>,</a:t>
          </a:r>
          <a:r>
            <a:rPr lang="pl-PL" sz="1900" b="0" i="0" kern="1200" dirty="0">
              <a:solidFill>
                <a:schemeClr val="tx1"/>
              </a:solidFill>
            </a:rPr>
            <a:t> jest Biblioteka Uniwersytecka w Poznaniu.</a:t>
          </a:r>
          <a:endParaRPr lang="pl-PL" sz="1900" b="0" kern="1200" dirty="0">
            <a:solidFill>
              <a:schemeClr val="tx1"/>
            </a:solidFill>
          </a:endParaRPr>
        </a:p>
      </dsp:txBody>
      <dsp:txXfrm rot="-5400000">
        <a:off x="746572" y="34752"/>
        <a:ext cx="7567443" cy="625563"/>
      </dsp:txXfrm>
    </dsp:sp>
    <dsp:sp modelId="{DF8ED5EC-B451-4FAB-9E7F-9772DE04CEB3}">
      <dsp:nvSpPr>
        <dsp:cNvPr id="0" name=""/>
        <dsp:cNvSpPr/>
      </dsp:nvSpPr>
      <dsp:spPr>
        <a:xfrm rot="5400000">
          <a:off x="-159979" y="1109981"/>
          <a:ext cx="1066531" cy="7465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b="0" kern="1200" dirty="0">
            <a:solidFill>
              <a:schemeClr val="tx1"/>
            </a:solidFill>
          </a:endParaRPr>
        </a:p>
      </dsp:txBody>
      <dsp:txXfrm rot="-5400000">
        <a:off x="1" y="1323287"/>
        <a:ext cx="746572" cy="319959"/>
      </dsp:txXfrm>
    </dsp:sp>
    <dsp:sp modelId="{419443AD-73E5-4AAA-9888-AE8BB2255E65}">
      <dsp:nvSpPr>
        <dsp:cNvPr id="0" name=""/>
        <dsp:cNvSpPr/>
      </dsp:nvSpPr>
      <dsp:spPr>
        <a:xfrm rot="5400000">
          <a:off x="4200591" y="-2504017"/>
          <a:ext cx="693245" cy="7601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900" b="0" i="0" kern="1200" dirty="0">
              <a:solidFill>
                <a:schemeClr val="tx1"/>
              </a:solidFill>
            </a:rPr>
            <a:t>Projekt realizowany jest od 2001 r. przez Zespół ds. Standardów dla Bibliotek Naukowych (ZSBN).</a:t>
          </a:r>
          <a:endParaRPr lang="pl-PL" sz="1900" b="0" kern="1200" dirty="0">
            <a:solidFill>
              <a:schemeClr val="tx1"/>
            </a:solidFill>
          </a:endParaRPr>
        </a:p>
      </dsp:txBody>
      <dsp:txXfrm rot="-5400000">
        <a:off x="746572" y="983843"/>
        <a:ext cx="7567443" cy="625563"/>
      </dsp:txXfrm>
    </dsp:sp>
    <dsp:sp modelId="{E3A827FA-6630-4B7B-9E2C-E2C4AA113525}">
      <dsp:nvSpPr>
        <dsp:cNvPr id="0" name=""/>
        <dsp:cNvSpPr/>
      </dsp:nvSpPr>
      <dsp:spPr>
        <a:xfrm rot="5400000">
          <a:off x="-159979" y="2059071"/>
          <a:ext cx="1066531" cy="7465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b="0" kern="1200" dirty="0">
            <a:solidFill>
              <a:schemeClr val="tx1"/>
            </a:solidFill>
          </a:endParaRPr>
        </a:p>
      </dsp:txBody>
      <dsp:txXfrm rot="-5400000">
        <a:off x="1" y="2272377"/>
        <a:ext cx="746572" cy="319959"/>
      </dsp:txXfrm>
    </dsp:sp>
    <dsp:sp modelId="{7837C0A3-E223-41E7-B44F-1153C50F3408}">
      <dsp:nvSpPr>
        <dsp:cNvPr id="0" name=""/>
        <dsp:cNvSpPr/>
      </dsp:nvSpPr>
      <dsp:spPr>
        <a:xfrm rot="5400000">
          <a:off x="4200591" y="-1554927"/>
          <a:ext cx="693245" cy="7601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900" b="0" i="0" kern="1200" dirty="0">
              <a:solidFill>
                <a:schemeClr val="tx1"/>
              </a:solidFill>
            </a:rPr>
            <a:t>Dane w projekcie AFBN są gromadzone od 2002 r. W aktualnie używanej bazie danych archiwum sięga 2013 r.</a:t>
          </a:r>
          <a:endParaRPr lang="pl-PL" sz="1900" b="0" kern="1200" dirty="0">
            <a:solidFill>
              <a:schemeClr val="tx1"/>
            </a:solidFill>
          </a:endParaRPr>
        </a:p>
      </dsp:txBody>
      <dsp:txXfrm rot="-5400000">
        <a:off x="746572" y="1932933"/>
        <a:ext cx="7567443" cy="625563"/>
      </dsp:txXfrm>
    </dsp:sp>
    <dsp:sp modelId="{6F8D6C30-AFF4-4112-8299-096DA4158D36}">
      <dsp:nvSpPr>
        <dsp:cNvPr id="0" name=""/>
        <dsp:cNvSpPr/>
      </dsp:nvSpPr>
      <dsp:spPr>
        <a:xfrm rot="5400000">
          <a:off x="-159979" y="3008162"/>
          <a:ext cx="1066531" cy="7465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b="0" kern="1200" dirty="0">
            <a:solidFill>
              <a:schemeClr val="tx1"/>
            </a:solidFill>
          </a:endParaRPr>
        </a:p>
      </dsp:txBody>
      <dsp:txXfrm rot="-5400000">
        <a:off x="1" y="3221468"/>
        <a:ext cx="746572" cy="319959"/>
      </dsp:txXfrm>
    </dsp:sp>
    <dsp:sp modelId="{6F71BC5F-A206-4887-8DB4-C78F81C96045}">
      <dsp:nvSpPr>
        <dsp:cNvPr id="0" name=""/>
        <dsp:cNvSpPr/>
      </dsp:nvSpPr>
      <dsp:spPr>
        <a:xfrm rot="5400000">
          <a:off x="4200591" y="-605836"/>
          <a:ext cx="693245" cy="7601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900" b="0" i="0" kern="1200" dirty="0">
              <a:solidFill>
                <a:schemeClr val="tx1"/>
              </a:solidFill>
            </a:rPr>
            <a:t>Prace ZSBN zostały wpisane </a:t>
          </a:r>
          <a:r>
            <a:rPr lang="pl-PL" sz="1900" b="0" i="0" kern="1200" dirty="0">
              <a:solidFill>
                <a:schemeClr val="tx1"/>
              </a:solidFill>
              <a:latin typeface="Arial"/>
            </a:rPr>
            <a:t>do zadań</a:t>
          </a:r>
          <a:r>
            <a:rPr lang="pl-PL" sz="1900" b="0" i="0" kern="1200" dirty="0">
              <a:solidFill>
                <a:schemeClr val="tx1"/>
              </a:solidFill>
            </a:rPr>
            <a:t> Konferencji Dyrektorów Bibliotek Akademickich Szkół Polskich (KDBASP).</a:t>
          </a:r>
          <a:endParaRPr lang="pl-PL" sz="1900" b="0" kern="1200" dirty="0">
            <a:solidFill>
              <a:schemeClr val="tx1"/>
            </a:solidFill>
            <a:latin typeface="Arial"/>
          </a:endParaRPr>
        </a:p>
      </dsp:txBody>
      <dsp:txXfrm rot="-5400000">
        <a:off x="746572" y="2882024"/>
        <a:ext cx="7567443" cy="625563"/>
      </dsp:txXfrm>
    </dsp:sp>
    <dsp:sp modelId="{891A41D3-CC4B-477E-9D75-793E4F31D6F0}">
      <dsp:nvSpPr>
        <dsp:cNvPr id="0" name=""/>
        <dsp:cNvSpPr/>
      </dsp:nvSpPr>
      <dsp:spPr>
        <a:xfrm rot="5400000">
          <a:off x="-159979" y="3957252"/>
          <a:ext cx="1066531" cy="7465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b="0" kern="1200" dirty="0">
            <a:solidFill>
              <a:schemeClr val="tx1"/>
            </a:solidFill>
            <a:latin typeface="Arial"/>
          </a:endParaRPr>
        </a:p>
      </dsp:txBody>
      <dsp:txXfrm rot="-5400000">
        <a:off x="1" y="4170558"/>
        <a:ext cx="746572" cy="319959"/>
      </dsp:txXfrm>
    </dsp:sp>
    <dsp:sp modelId="{D8C1E47B-ECED-4FB3-B425-9C4D6FBBFF76}">
      <dsp:nvSpPr>
        <dsp:cNvPr id="0" name=""/>
        <dsp:cNvSpPr/>
      </dsp:nvSpPr>
      <dsp:spPr>
        <a:xfrm rot="5400000">
          <a:off x="4200591" y="343253"/>
          <a:ext cx="693245" cy="7601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900" b="0" i="0" kern="1200" dirty="0">
              <a:solidFill>
                <a:schemeClr val="tx1"/>
              </a:solidFill>
            </a:rPr>
            <a:t>Bazą Wiedzy projektu AFBN, zarówno danych, jak materiałów i opracowań, jest strona internetowa </a:t>
          </a:r>
          <a:r>
            <a:rPr lang="pl-PL" sz="1900" b="1" i="0" kern="1200" dirty="0">
              <a:solidFill>
                <a:schemeClr val="tx1"/>
              </a:solidFill>
            </a:rPr>
            <a:t>https://afb.sbp.pl/afbn/.</a:t>
          </a:r>
          <a:endParaRPr lang="pl-PL" sz="1900" b="0" kern="1200" dirty="0">
            <a:solidFill>
              <a:schemeClr val="tx1"/>
            </a:solidFill>
            <a:latin typeface="Arial"/>
          </a:endParaRPr>
        </a:p>
      </dsp:txBody>
      <dsp:txXfrm rot="-5400000">
        <a:off x="746572" y="3831114"/>
        <a:ext cx="7567443" cy="6255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50E80-07FA-4B3E-947E-AA1226941E0B}">
      <dsp:nvSpPr>
        <dsp:cNvPr id="0" name=""/>
        <dsp:cNvSpPr/>
      </dsp:nvSpPr>
      <dsp:spPr>
        <a:xfrm rot="5400000">
          <a:off x="-197174" y="199375"/>
          <a:ext cx="1314498" cy="920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 dirty="0"/>
        </a:p>
      </dsp:txBody>
      <dsp:txXfrm rot="-5400000">
        <a:off x="1" y="462274"/>
        <a:ext cx="920148" cy="394350"/>
      </dsp:txXfrm>
    </dsp:sp>
    <dsp:sp modelId="{12B3B282-9D87-4EA9-A29D-7FA18C7B16D4}">
      <dsp:nvSpPr>
        <dsp:cNvPr id="0" name=""/>
        <dsp:cNvSpPr/>
      </dsp:nvSpPr>
      <dsp:spPr>
        <a:xfrm rot="5400000">
          <a:off x="3818454" y="-2896105"/>
          <a:ext cx="854423" cy="66510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300" kern="1200" dirty="0"/>
            <a:t>AFBN jest obok Konferencji Dyrektorów Bibliotek Akademickich Szkół Polskich (KDBASP) główną formą współpracy bibliotek naukowych w tworzeniu wspólnych wytycznych i ram dla funkcjonowania biblioteki. Jest to też jedna z form tworzenia znającej siebie i swoje potrzeby wspólnoty polskich bibliotek naukowych.</a:t>
          </a:r>
        </a:p>
      </dsp:txBody>
      <dsp:txXfrm rot="-5400000">
        <a:off x="920149" y="43909"/>
        <a:ext cx="6609326" cy="771005"/>
      </dsp:txXfrm>
    </dsp:sp>
    <dsp:sp modelId="{E3A827FA-6630-4B7B-9E2C-E2C4AA113525}">
      <dsp:nvSpPr>
        <dsp:cNvPr id="0" name=""/>
        <dsp:cNvSpPr/>
      </dsp:nvSpPr>
      <dsp:spPr>
        <a:xfrm rot="5400000">
          <a:off x="-197174" y="1367921"/>
          <a:ext cx="1314498" cy="920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 dirty="0"/>
        </a:p>
      </dsp:txBody>
      <dsp:txXfrm rot="-5400000">
        <a:off x="1" y="1630820"/>
        <a:ext cx="920148" cy="394350"/>
      </dsp:txXfrm>
    </dsp:sp>
    <dsp:sp modelId="{7837C0A3-E223-41E7-B44F-1153C50F3408}">
      <dsp:nvSpPr>
        <dsp:cNvPr id="0" name=""/>
        <dsp:cNvSpPr/>
      </dsp:nvSpPr>
      <dsp:spPr>
        <a:xfrm rot="5400000">
          <a:off x="3818454" y="-1727558"/>
          <a:ext cx="854423" cy="66510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300" kern="1200" dirty="0"/>
            <a:t>Mający już ponad 20 lat projekt AFBN nieustannie się rozwija, oferując bibliotekom nowe funkcjonalności, w tym łatwe w użyciu narzędzia analizy i wizualizacji danych</a:t>
          </a:r>
          <a:r>
            <a:rPr lang="pl-PL" sz="1300" kern="1200" dirty="0">
              <a:latin typeface="Arial"/>
            </a:rPr>
            <a:t> dla</a:t>
          </a:r>
          <a:r>
            <a:rPr lang="pl-PL" sz="1300" kern="1200" dirty="0"/>
            <a:t> wskaźników efektywności oraz promując badanie satysfakcji użytkowników, zarówno na potrzeby AFBN, jak w formule samodzielnej.</a:t>
          </a:r>
        </a:p>
      </dsp:txBody>
      <dsp:txXfrm rot="-5400000">
        <a:off x="920149" y="1212456"/>
        <a:ext cx="6609326" cy="771005"/>
      </dsp:txXfrm>
    </dsp:sp>
    <dsp:sp modelId="{779FC5DE-BE3A-45D6-9959-746EAE278BD1}">
      <dsp:nvSpPr>
        <dsp:cNvPr id="0" name=""/>
        <dsp:cNvSpPr/>
      </dsp:nvSpPr>
      <dsp:spPr>
        <a:xfrm rot="5400000">
          <a:off x="-197174" y="2536467"/>
          <a:ext cx="1314498" cy="920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 dirty="0"/>
        </a:p>
      </dsp:txBody>
      <dsp:txXfrm rot="-5400000">
        <a:off x="1" y="2799366"/>
        <a:ext cx="920148" cy="394350"/>
      </dsp:txXfrm>
    </dsp:sp>
    <dsp:sp modelId="{64FF70A1-0490-4EE8-AFC7-D9835C3822A1}">
      <dsp:nvSpPr>
        <dsp:cNvPr id="0" name=""/>
        <dsp:cNvSpPr/>
      </dsp:nvSpPr>
      <dsp:spPr>
        <a:xfrm rot="5400000">
          <a:off x="3818454" y="-559012"/>
          <a:ext cx="854423" cy="66510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300" kern="1200" dirty="0"/>
            <a:t>Udział w</a:t>
          </a:r>
          <a:r>
            <a:rPr lang="pl-PL" sz="1300" kern="1200" dirty="0">
              <a:latin typeface="Arial"/>
            </a:rPr>
            <a:t> projekcie</a:t>
          </a:r>
          <a:r>
            <a:rPr lang="pl-PL" sz="1300" kern="1200" dirty="0"/>
            <a:t> AFBN jest</a:t>
          </a:r>
          <a:r>
            <a:rPr lang="pl-PL" sz="1300" kern="1200" dirty="0">
              <a:latin typeface="Arial"/>
            </a:rPr>
            <a:t> dla bibliotek </a:t>
          </a:r>
          <a:r>
            <a:rPr lang="pl-PL" sz="1300" kern="1200" dirty="0"/>
            <a:t>dobrowolny i </a:t>
          </a:r>
          <a:r>
            <a:rPr lang="pl-PL" sz="1300" kern="1200" dirty="0" err="1"/>
            <a:t>bezkosztowy</a:t>
          </a:r>
          <a:r>
            <a:rPr lang="pl-PL" sz="1300" kern="1200" dirty="0"/>
            <a:t>, a wiąże się z szeregiem korzyści, od automatycznego generowania wskaźników efektywności, możliwości porównania się z innymi bibliotekami, łatwego generowanych sprawozdań, aż po stałe wsparcie konsultantów Zespołu.</a:t>
          </a:r>
        </a:p>
      </dsp:txBody>
      <dsp:txXfrm rot="-5400000">
        <a:off x="920149" y="2381002"/>
        <a:ext cx="6609326" cy="771005"/>
      </dsp:txXfrm>
    </dsp:sp>
    <dsp:sp modelId="{C30D34E6-52DD-4E82-B699-E9389F7C561C}">
      <dsp:nvSpPr>
        <dsp:cNvPr id="0" name=""/>
        <dsp:cNvSpPr/>
      </dsp:nvSpPr>
      <dsp:spPr>
        <a:xfrm rot="5400000">
          <a:off x="-197174" y="3705014"/>
          <a:ext cx="1314498" cy="920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 dirty="0"/>
        </a:p>
      </dsp:txBody>
      <dsp:txXfrm rot="-5400000">
        <a:off x="1" y="3967913"/>
        <a:ext cx="920148" cy="394350"/>
      </dsp:txXfrm>
    </dsp:sp>
    <dsp:sp modelId="{A7E756C8-ACA8-4020-82AA-857C3F084052}">
      <dsp:nvSpPr>
        <dsp:cNvPr id="0" name=""/>
        <dsp:cNvSpPr/>
      </dsp:nvSpPr>
      <dsp:spPr>
        <a:xfrm rot="5400000">
          <a:off x="3818454" y="609533"/>
          <a:ext cx="854423" cy="66510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300" kern="1200" dirty="0"/>
            <a:t>Do korzystania z udostępnianych na stronie AFBN opracowań, narzędzi i materiałów zaproszone są wszystkie zainteresowane biblioteki, nie tylko biorące udział w projekcie i nie tylko naukowe. Z opracowań AFBN udostępnianych na stronie również można śmiało korzystać w swoich badaniach.</a:t>
          </a:r>
        </a:p>
      </dsp:txBody>
      <dsp:txXfrm rot="-5400000">
        <a:off x="920149" y="3549548"/>
        <a:ext cx="6609326" cy="7710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800A8-2620-4AD7-8844-E66ED1D57DC2}">
      <dsp:nvSpPr>
        <dsp:cNvPr id="0" name=""/>
        <dsp:cNvSpPr/>
      </dsp:nvSpPr>
      <dsp:spPr>
        <a:xfrm>
          <a:off x="0" y="78029"/>
          <a:ext cx="8496944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bg1"/>
              </a:solidFill>
            </a:rPr>
            <a:t>Kierownik Zespołu</a:t>
          </a:r>
          <a:endParaRPr lang="pl-PL" sz="2200" kern="1200" dirty="0">
            <a:solidFill>
              <a:schemeClr val="bg1"/>
            </a:solidFill>
          </a:endParaRPr>
        </a:p>
      </dsp:txBody>
      <dsp:txXfrm>
        <a:off x="25130" y="103159"/>
        <a:ext cx="8446684" cy="464540"/>
      </dsp:txXfrm>
    </dsp:sp>
    <dsp:sp modelId="{CAECB4FC-DD37-4050-A178-E34030C0C65F}">
      <dsp:nvSpPr>
        <dsp:cNvPr id="0" name=""/>
        <dsp:cNvSpPr/>
      </dsp:nvSpPr>
      <dsp:spPr>
        <a:xfrm>
          <a:off x="0" y="620535"/>
          <a:ext cx="8496944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b="0" i="0" kern="1200" dirty="0">
              <a:solidFill>
                <a:schemeClr val="tx1"/>
              </a:solidFill>
            </a:rPr>
            <a:t>Małgorzata Dąbrowicz – Uniwersytet Adama Mickiewicza w Poznaniu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0" y="620535"/>
        <a:ext cx="8496944" cy="364320"/>
      </dsp:txXfrm>
    </dsp:sp>
    <dsp:sp modelId="{D484EC2D-43FB-44AC-96CB-93A7D014FCE3}">
      <dsp:nvSpPr>
        <dsp:cNvPr id="0" name=""/>
        <dsp:cNvSpPr/>
      </dsp:nvSpPr>
      <dsp:spPr>
        <a:xfrm>
          <a:off x="0" y="984855"/>
          <a:ext cx="8496944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bg1"/>
              </a:solidFill>
              <a:latin typeface="Arial"/>
            </a:rPr>
            <a:t>Koordynator</a:t>
          </a:r>
          <a:r>
            <a:rPr lang="pl-PL" sz="2200" kern="1200" dirty="0">
              <a:solidFill>
                <a:schemeClr val="bg1"/>
              </a:solidFill>
            </a:rPr>
            <a:t> Merytoryczny</a:t>
          </a:r>
        </a:p>
      </dsp:txBody>
      <dsp:txXfrm>
        <a:off x="25130" y="1009985"/>
        <a:ext cx="8446684" cy="464540"/>
      </dsp:txXfrm>
    </dsp:sp>
    <dsp:sp modelId="{11B9A9E5-59EF-449D-827E-11E23F19E304}">
      <dsp:nvSpPr>
        <dsp:cNvPr id="0" name=""/>
        <dsp:cNvSpPr/>
      </dsp:nvSpPr>
      <dsp:spPr>
        <a:xfrm>
          <a:off x="0" y="1499655"/>
          <a:ext cx="8496944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b="0" i="0" kern="1200" dirty="0">
              <a:solidFill>
                <a:schemeClr val="tx1"/>
              </a:solidFill>
            </a:rPr>
            <a:t>Edyta Strzelczyk – Politechnika Warszawska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0" y="1499655"/>
        <a:ext cx="8496944" cy="364320"/>
      </dsp:txXfrm>
    </dsp:sp>
    <dsp:sp modelId="{62E9FD01-61CC-423A-AC04-5B00AF95FFC0}">
      <dsp:nvSpPr>
        <dsp:cNvPr id="0" name=""/>
        <dsp:cNvSpPr/>
      </dsp:nvSpPr>
      <dsp:spPr>
        <a:xfrm>
          <a:off x="0" y="1863976"/>
          <a:ext cx="8496944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bg1"/>
              </a:solidFill>
              <a:latin typeface="Arial"/>
            </a:rPr>
            <a:t>Sekretarz Zespołu</a:t>
          </a:r>
        </a:p>
      </dsp:txBody>
      <dsp:txXfrm>
        <a:off x="25130" y="1889106"/>
        <a:ext cx="8446684" cy="464540"/>
      </dsp:txXfrm>
    </dsp:sp>
    <dsp:sp modelId="{882D96B8-89F9-400E-9FF4-21F6BFB35FE9}">
      <dsp:nvSpPr>
        <dsp:cNvPr id="0" name=""/>
        <dsp:cNvSpPr/>
      </dsp:nvSpPr>
      <dsp:spPr>
        <a:xfrm>
          <a:off x="0" y="2378776"/>
          <a:ext cx="8496944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u="sng" kern="1200" dirty="0">
              <a:solidFill>
                <a:schemeClr val="tx1"/>
              </a:solidFill>
              <a:latin typeface="Arial"/>
              <a:cs typeface="Calibri"/>
            </a:rPr>
            <a:t>Sandra Szczepanowska – Uniwersytet im. Adama Mickiewicza w Poznaniu</a:t>
          </a:r>
          <a:endParaRPr lang="en-US" sz="1700" kern="1200" dirty="0">
            <a:solidFill>
              <a:schemeClr val="tx1"/>
            </a:solidFill>
            <a:latin typeface="Arial"/>
            <a:cs typeface="Calibri"/>
          </a:endParaRPr>
        </a:p>
      </dsp:txBody>
      <dsp:txXfrm>
        <a:off x="0" y="2378776"/>
        <a:ext cx="8496944" cy="364320"/>
      </dsp:txXfrm>
    </dsp:sp>
    <dsp:sp modelId="{132AD57C-0E1E-4C47-AD4A-06C4568F066C}">
      <dsp:nvSpPr>
        <dsp:cNvPr id="0" name=""/>
        <dsp:cNvSpPr/>
      </dsp:nvSpPr>
      <dsp:spPr>
        <a:xfrm>
          <a:off x="0" y="2743096"/>
          <a:ext cx="8496944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bg1"/>
              </a:solidFill>
            </a:rPr>
            <a:t>Członkowie Zespołu</a:t>
          </a:r>
        </a:p>
      </dsp:txBody>
      <dsp:txXfrm>
        <a:off x="25130" y="2768226"/>
        <a:ext cx="8446684" cy="464540"/>
      </dsp:txXfrm>
    </dsp:sp>
    <dsp:sp modelId="{E70090A6-D12A-4691-8996-D8DF2972FFEA}">
      <dsp:nvSpPr>
        <dsp:cNvPr id="0" name=""/>
        <dsp:cNvSpPr/>
      </dsp:nvSpPr>
      <dsp:spPr>
        <a:xfrm>
          <a:off x="0" y="3257896"/>
          <a:ext cx="8496944" cy="1684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b="0" i="0" u="sng" kern="1200" dirty="0">
              <a:solidFill>
                <a:schemeClr val="tx1"/>
              </a:solidFill>
            </a:rPr>
            <a:t>Anna </a:t>
          </a:r>
          <a:r>
            <a:rPr lang="pl-PL" sz="1700" b="0" i="0" u="sng" kern="1200" dirty="0" err="1">
              <a:solidFill>
                <a:schemeClr val="tx1"/>
              </a:solidFill>
            </a:rPr>
            <a:t>Dodot</a:t>
          </a:r>
          <a:r>
            <a:rPr lang="pl-PL" sz="1700" b="0" i="0" u="sng" kern="1200" dirty="0">
              <a:solidFill>
                <a:schemeClr val="tx1"/>
              </a:solidFill>
            </a:rPr>
            <a:t> – Uniwersytet Adama Mickiewicza w Poznaniu</a:t>
          </a:r>
          <a:endParaRPr lang="pl-PL" sz="1700" u="sng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b="0" i="0" kern="1200" dirty="0">
              <a:solidFill>
                <a:schemeClr val="tx1"/>
              </a:solidFill>
            </a:rPr>
            <a:t>Marek M. Górski – Politechnika Krakowska</a:t>
          </a:r>
          <a:endParaRPr lang="pl-PL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b="0" i="0" u="sng" kern="1200" dirty="0">
              <a:solidFill>
                <a:schemeClr val="tx1"/>
              </a:solidFill>
            </a:rPr>
            <a:t>Dawid Kościewicz – Uniwersytet Ekonomiczny we Wrocławiu</a:t>
          </a:r>
          <a:endParaRPr lang="pl-PL" sz="1700" u="sng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b="0" i="0" kern="1200" dirty="0">
              <a:solidFill>
                <a:schemeClr val="tx1"/>
              </a:solidFill>
            </a:rPr>
            <a:t>Stanisław Skórka – Akademia Górniczo-Hutnicza w Krakowie</a:t>
          </a:r>
          <a:endParaRPr lang="pl-PL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b="0" i="0" u="sng" kern="1200" dirty="0">
              <a:solidFill>
                <a:schemeClr val="tx1"/>
              </a:solidFill>
            </a:rPr>
            <a:t>Anastazja </a:t>
          </a:r>
          <a:r>
            <a:rPr lang="pl-PL" sz="1700" b="0" i="0" u="sng" kern="1200" dirty="0" err="1">
              <a:solidFill>
                <a:schemeClr val="tx1"/>
              </a:solidFill>
            </a:rPr>
            <a:t>Śniechowska</a:t>
          </a:r>
          <a:r>
            <a:rPr lang="pl-PL" sz="1700" b="0" i="0" u="sng" kern="1200" dirty="0">
              <a:solidFill>
                <a:schemeClr val="tx1"/>
              </a:solidFill>
            </a:rPr>
            <a:t>-Karpińska – Uniwersytet Medyczny w Lublinie</a:t>
          </a:r>
          <a:endParaRPr lang="pl-PL" sz="1700" u="sng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700" b="0" i="0" kern="1200" dirty="0">
              <a:solidFill>
                <a:schemeClr val="tx1"/>
              </a:solidFill>
            </a:rPr>
            <a:t>Małgorzata Świrad – Uniwersytet Ekonomiczny we Wrocławiu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0" y="3257896"/>
        <a:ext cx="8496944" cy="16849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CF720F-F1FB-4FAD-9082-8D896BF4D021}">
      <dsp:nvSpPr>
        <dsp:cNvPr id="0" name=""/>
        <dsp:cNvSpPr/>
      </dsp:nvSpPr>
      <dsp:spPr>
        <a:xfrm>
          <a:off x="0" y="48840"/>
          <a:ext cx="8424936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Wcześniejsi członkowie ZSBN</a:t>
          </a:r>
          <a:endParaRPr lang="pl-PL" sz="2100" u="none" kern="1200" dirty="0"/>
        </a:p>
      </dsp:txBody>
      <dsp:txXfrm>
        <a:off x="23988" y="72828"/>
        <a:ext cx="8376960" cy="443423"/>
      </dsp:txXfrm>
    </dsp:sp>
    <dsp:sp modelId="{F9F41766-A97C-4394-AC9D-9D6F51A4A0AB}">
      <dsp:nvSpPr>
        <dsp:cNvPr id="0" name=""/>
        <dsp:cNvSpPr/>
      </dsp:nvSpPr>
      <dsp:spPr>
        <a:xfrm>
          <a:off x="0" y="540240"/>
          <a:ext cx="8424936" cy="4173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600" u="none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u="none" kern="1200" dirty="0"/>
            <a:t>Lidia </a:t>
          </a:r>
          <a:r>
            <a:rPr lang="pl-PL" sz="1600" u="none" kern="1200" dirty="0" err="1"/>
            <a:t>Derfert</a:t>
          </a:r>
          <a:r>
            <a:rPr lang="pl-PL" sz="1600" u="none" kern="1200" dirty="0"/>
            <a:t>-Wolf (</a:t>
          </a:r>
          <a:r>
            <a:rPr lang="pl-PL" sz="1600" u="none" kern="1200" dirty="0">
              <a:latin typeface="Arial"/>
            </a:rPr>
            <a:t>Politechnika Bydgoska</a:t>
          </a:r>
          <a:r>
            <a:rPr lang="pl-PL" sz="1600" u="none" kern="1200" dirty="0"/>
            <a:t>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600" u="none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u="none" kern="1200" dirty="0"/>
            <a:t>Ewa Dobrzyńska-Lankosz (AGH w Krakowie)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600" u="none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u="none" kern="1200" dirty="0"/>
            <a:t>Barbara Dybicz (Główna Biblioteka Komunikacyjna w Warszawie)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600" u="none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u="none" kern="1200" dirty="0"/>
            <a:t>Mirosław Górny (Uniwersytet Adama Mickiewicza w Poznaniu)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600" u="none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u="none" kern="1200" dirty="0"/>
            <a:t>Artur Jazdon (Uniwersytet Adama Mickiewicza w Poznaniu)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600" u="none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u="none" kern="1200" dirty="0">
              <a:latin typeface="Arial"/>
            </a:rPr>
            <a:t>Jerzy Krawczyk (AGH w Krakowie)</a:t>
          </a:r>
          <a:endParaRPr lang="pl-PL" sz="1600" u="none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600" u="none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u="none" kern="1200" dirty="0"/>
            <a:t>Anna Osiewalska (Uniwersytet Ekonomiczny w Krakowie)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600" u="none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u="none" kern="1200" dirty="0"/>
            <a:t>Maria </a:t>
          </a:r>
          <a:r>
            <a:rPr lang="pl-PL" sz="1600" u="none" kern="1200" dirty="0" err="1"/>
            <a:t>Sidor</a:t>
          </a:r>
          <a:r>
            <a:rPr lang="pl-PL" sz="1600" u="none" kern="1200" dirty="0"/>
            <a:t> (Wyższa Szkoła Biznesu </a:t>
          </a:r>
          <a:r>
            <a:rPr lang="pl-PL" sz="1600" u="none" kern="1200" dirty="0">
              <a:latin typeface="Arial"/>
            </a:rPr>
            <a:t>–</a:t>
          </a:r>
          <a:r>
            <a:rPr lang="pl-PL" sz="1600" u="none" kern="1200" dirty="0"/>
            <a:t> </a:t>
          </a:r>
          <a:r>
            <a:rPr lang="pl-PL" sz="1600" u="none" kern="1200" dirty="0">
              <a:latin typeface="Arial"/>
            </a:rPr>
            <a:t>National-Louis University</a:t>
          </a:r>
          <a:r>
            <a:rPr lang="pl-PL" sz="1600" u="none" kern="1200" dirty="0"/>
            <a:t> w Nowym Sączu)</a:t>
          </a:r>
        </a:p>
      </dsp:txBody>
      <dsp:txXfrm>
        <a:off x="0" y="540240"/>
        <a:ext cx="8424936" cy="4173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646CF3-9370-4C25-88B6-A941B78A13FA}">
      <dsp:nvSpPr>
        <dsp:cNvPr id="0" name=""/>
        <dsp:cNvSpPr/>
      </dsp:nvSpPr>
      <dsp:spPr>
        <a:xfrm rot="5400000">
          <a:off x="-132214" y="134283"/>
          <a:ext cx="881427" cy="6169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/>
        </a:p>
      </dsp:txBody>
      <dsp:txXfrm rot="-5400000">
        <a:off x="1" y="310569"/>
        <a:ext cx="616999" cy="264428"/>
      </dsp:txXfrm>
    </dsp:sp>
    <dsp:sp modelId="{A7356C45-8EC3-4CC4-9206-B844F2B900F9}">
      <dsp:nvSpPr>
        <dsp:cNvPr id="0" name=""/>
        <dsp:cNvSpPr/>
      </dsp:nvSpPr>
      <dsp:spPr>
        <a:xfrm rot="5400000">
          <a:off x="4205143" y="-3586074"/>
          <a:ext cx="572927" cy="7749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500" kern="1200" dirty="0"/>
            <a:t>Rejestracja biblioteki, wejście do bazy danych i do formularza ankiety dostępne na stronie AFBN.</a:t>
          </a:r>
        </a:p>
      </dsp:txBody>
      <dsp:txXfrm rot="-5400000">
        <a:off x="616999" y="30038"/>
        <a:ext cx="7721248" cy="516991"/>
      </dsp:txXfrm>
    </dsp:sp>
    <dsp:sp modelId="{97B21BE5-0EC7-4366-8DBF-58453C83D165}">
      <dsp:nvSpPr>
        <dsp:cNvPr id="0" name=""/>
        <dsp:cNvSpPr/>
      </dsp:nvSpPr>
      <dsp:spPr>
        <a:xfrm rot="5400000">
          <a:off x="-132214" y="917363"/>
          <a:ext cx="881427" cy="6169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/>
        </a:p>
      </dsp:txBody>
      <dsp:txXfrm rot="-5400000">
        <a:off x="1" y="1093649"/>
        <a:ext cx="616999" cy="264428"/>
      </dsp:txXfrm>
    </dsp:sp>
    <dsp:sp modelId="{6E55C64F-297F-471E-BF7B-A642963ACC49}">
      <dsp:nvSpPr>
        <dsp:cNvPr id="0" name=""/>
        <dsp:cNvSpPr/>
      </dsp:nvSpPr>
      <dsp:spPr>
        <a:xfrm rot="5400000">
          <a:off x="4205143" y="-2802994"/>
          <a:ext cx="572927" cy="7749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500" kern="1200" dirty="0"/>
            <a:t>Dane statystyczne w formularzu obejmują kategorie:  Pracownicy biblioteki, Zbiory biblioteczne, Finanse, Dostęp i wyposażenie, Użytkownicy, Usługi i korzystanie, Inne.</a:t>
          </a:r>
        </a:p>
      </dsp:txBody>
      <dsp:txXfrm rot="-5400000">
        <a:off x="616999" y="813118"/>
        <a:ext cx="7721248" cy="516991"/>
      </dsp:txXfrm>
    </dsp:sp>
    <dsp:sp modelId="{BC450E80-07FA-4B3E-947E-AA1226941E0B}">
      <dsp:nvSpPr>
        <dsp:cNvPr id="0" name=""/>
        <dsp:cNvSpPr/>
      </dsp:nvSpPr>
      <dsp:spPr>
        <a:xfrm rot="5400000">
          <a:off x="-132214" y="1700443"/>
          <a:ext cx="881427" cy="6169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/>
        </a:p>
      </dsp:txBody>
      <dsp:txXfrm rot="-5400000">
        <a:off x="1" y="1876729"/>
        <a:ext cx="616999" cy="264428"/>
      </dsp:txXfrm>
    </dsp:sp>
    <dsp:sp modelId="{12B3B282-9D87-4EA9-A29D-7FA18C7B16D4}">
      <dsp:nvSpPr>
        <dsp:cNvPr id="0" name=""/>
        <dsp:cNvSpPr/>
      </dsp:nvSpPr>
      <dsp:spPr>
        <a:xfrm rot="5400000">
          <a:off x="4205143" y="-2019915"/>
          <a:ext cx="572927" cy="7749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500" kern="1200" dirty="0"/>
            <a:t>Formularz jest co roku jest dopracowywany pod kątem liczby i treści pytań, w oparciu o wyniki</a:t>
          </a:r>
          <a:r>
            <a:rPr lang="pl-PL" sz="1500" kern="1200" dirty="0">
              <a:latin typeface="Arial"/>
            </a:rPr>
            <a:t> analiz, doświadczenie konsultantów</a:t>
          </a:r>
          <a:r>
            <a:rPr lang="pl-PL" sz="1500" kern="1200" dirty="0"/>
            <a:t> i feedback </a:t>
          </a:r>
          <a:r>
            <a:rPr lang="pl-PL" sz="1500" kern="1200" dirty="0">
              <a:latin typeface="Arial"/>
            </a:rPr>
            <a:t>od użytkowników formularza</a:t>
          </a:r>
          <a:r>
            <a:rPr lang="pl-PL" sz="1500" kern="1200" dirty="0"/>
            <a:t>.</a:t>
          </a:r>
        </a:p>
      </dsp:txBody>
      <dsp:txXfrm rot="-5400000">
        <a:off x="616999" y="1596197"/>
        <a:ext cx="7721248" cy="516991"/>
      </dsp:txXfrm>
    </dsp:sp>
    <dsp:sp modelId="{DF8ED5EC-B451-4FAB-9E7F-9772DE04CEB3}">
      <dsp:nvSpPr>
        <dsp:cNvPr id="0" name=""/>
        <dsp:cNvSpPr/>
      </dsp:nvSpPr>
      <dsp:spPr>
        <a:xfrm rot="5400000">
          <a:off x="-132214" y="2483523"/>
          <a:ext cx="881427" cy="6169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 dirty="0"/>
        </a:p>
      </dsp:txBody>
      <dsp:txXfrm rot="-5400000">
        <a:off x="1" y="2659809"/>
        <a:ext cx="616999" cy="264428"/>
      </dsp:txXfrm>
    </dsp:sp>
    <dsp:sp modelId="{419443AD-73E5-4AAA-9888-AE8BB2255E65}">
      <dsp:nvSpPr>
        <dsp:cNvPr id="0" name=""/>
        <dsp:cNvSpPr/>
      </dsp:nvSpPr>
      <dsp:spPr>
        <a:xfrm rot="5400000">
          <a:off x="4205143" y="-1236835"/>
          <a:ext cx="572927" cy="7749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500" kern="1200" dirty="0"/>
            <a:t>W roku 2022 formularz zatwierdziło 58 bibliotek uczelni publicznych.</a:t>
          </a:r>
        </a:p>
      </dsp:txBody>
      <dsp:txXfrm rot="-5400000">
        <a:off x="616999" y="2379277"/>
        <a:ext cx="7721248" cy="516991"/>
      </dsp:txXfrm>
    </dsp:sp>
    <dsp:sp modelId="{6F8D6C30-AFF4-4112-8299-096DA4158D36}">
      <dsp:nvSpPr>
        <dsp:cNvPr id="0" name=""/>
        <dsp:cNvSpPr/>
      </dsp:nvSpPr>
      <dsp:spPr>
        <a:xfrm rot="5400000">
          <a:off x="-132214" y="3266603"/>
          <a:ext cx="881427" cy="6169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 </a:t>
          </a:r>
        </a:p>
      </dsp:txBody>
      <dsp:txXfrm rot="-5400000">
        <a:off x="1" y="3442889"/>
        <a:ext cx="616999" cy="264428"/>
      </dsp:txXfrm>
    </dsp:sp>
    <dsp:sp modelId="{6F71BC5F-A206-4887-8DB4-C78F81C96045}">
      <dsp:nvSpPr>
        <dsp:cNvPr id="0" name=""/>
        <dsp:cNvSpPr/>
      </dsp:nvSpPr>
      <dsp:spPr>
        <a:xfrm rot="5400000">
          <a:off x="4205143" y="-445757"/>
          <a:ext cx="572927" cy="7749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500" kern="1200" dirty="0"/>
            <a:t>Wskaźniki (115) wyliczane automatycznie w oparciu o wprowadzone dane obejmują kategorie: Ogólne, Finansowe, Zbiory, Wykorzystanie usług, Pracownicy.</a:t>
          </a:r>
        </a:p>
      </dsp:txBody>
      <dsp:txXfrm rot="-5400000">
        <a:off x="616999" y="3170355"/>
        <a:ext cx="7721248" cy="516991"/>
      </dsp:txXfrm>
    </dsp:sp>
    <dsp:sp modelId="{A794CF38-48FC-4FBE-B67C-B4F4F184EA23}">
      <dsp:nvSpPr>
        <dsp:cNvPr id="0" name=""/>
        <dsp:cNvSpPr/>
      </dsp:nvSpPr>
      <dsp:spPr>
        <a:xfrm rot="5400000">
          <a:off x="-132214" y="4049683"/>
          <a:ext cx="881427" cy="6169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+</a:t>
          </a:r>
        </a:p>
      </dsp:txBody>
      <dsp:txXfrm rot="-5400000">
        <a:off x="1" y="4225969"/>
        <a:ext cx="616999" cy="264428"/>
      </dsp:txXfrm>
    </dsp:sp>
    <dsp:sp modelId="{1FEF253F-662D-4DAA-8A9C-841E65CF564E}">
      <dsp:nvSpPr>
        <dsp:cNvPr id="0" name=""/>
        <dsp:cNvSpPr/>
      </dsp:nvSpPr>
      <dsp:spPr>
        <a:xfrm rot="5400000">
          <a:off x="4205143" y="329324"/>
          <a:ext cx="572927" cy="7749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500" b="1" kern="1200" dirty="0"/>
            <a:t>Wskaźniki dla biblioteki są przeliczane na: użytkownika, studenta, studenta studiów stacjonarnych.</a:t>
          </a:r>
          <a:endParaRPr lang="pl-PL" sz="1500" kern="1200" dirty="0"/>
        </a:p>
      </dsp:txBody>
      <dsp:txXfrm rot="-5400000">
        <a:off x="616999" y="3945436"/>
        <a:ext cx="7721248" cy="5169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50E80-07FA-4B3E-947E-AA1226941E0B}">
      <dsp:nvSpPr>
        <dsp:cNvPr id="0" name=""/>
        <dsp:cNvSpPr/>
      </dsp:nvSpPr>
      <dsp:spPr>
        <a:xfrm rot="5400000">
          <a:off x="-101507" y="102333"/>
          <a:ext cx="676714" cy="4736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 rot="-5400000">
        <a:off x="1" y="237676"/>
        <a:ext cx="473699" cy="203015"/>
      </dsp:txXfrm>
    </dsp:sp>
    <dsp:sp modelId="{12B3B282-9D87-4EA9-A29D-7FA18C7B16D4}">
      <dsp:nvSpPr>
        <dsp:cNvPr id="0" name=""/>
        <dsp:cNvSpPr/>
      </dsp:nvSpPr>
      <dsp:spPr>
        <a:xfrm rot="5400000">
          <a:off x="4107974" y="-3633448"/>
          <a:ext cx="439864" cy="7708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400" kern="1200" dirty="0"/>
            <a:t>Każda biblioteka i grupa bibliotek ma przydzielonego konsultanta.</a:t>
          </a:r>
        </a:p>
      </dsp:txBody>
      <dsp:txXfrm rot="-5400000">
        <a:off x="473700" y="22298"/>
        <a:ext cx="7686941" cy="396920"/>
      </dsp:txXfrm>
    </dsp:sp>
    <dsp:sp modelId="{DF8ED5EC-B451-4FAB-9E7F-9772DE04CEB3}">
      <dsp:nvSpPr>
        <dsp:cNvPr id="0" name=""/>
        <dsp:cNvSpPr/>
      </dsp:nvSpPr>
      <dsp:spPr>
        <a:xfrm rot="5400000">
          <a:off x="-101507" y="705025"/>
          <a:ext cx="676714" cy="4736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 rot="-5400000">
        <a:off x="1" y="840368"/>
        <a:ext cx="473699" cy="203015"/>
      </dsp:txXfrm>
    </dsp:sp>
    <dsp:sp modelId="{419443AD-73E5-4AAA-9888-AE8BB2255E65}">
      <dsp:nvSpPr>
        <dsp:cNvPr id="0" name=""/>
        <dsp:cNvSpPr/>
      </dsp:nvSpPr>
      <dsp:spPr>
        <a:xfrm rot="5400000">
          <a:off x="4107974" y="-3030756"/>
          <a:ext cx="439864" cy="7708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400" kern="1200" dirty="0"/>
            <a:t>Każdy formularz jest </a:t>
          </a:r>
          <a:r>
            <a:rPr lang="pl-PL" sz="1400" kern="1200" dirty="0">
              <a:latin typeface="Arial"/>
            </a:rPr>
            <a:t>przez konsultanta </a:t>
          </a:r>
          <a:r>
            <a:rPr lang="pl-PL" sz="1400" kern="1200" dirty="0"/>
            <a:t>weryfikowany i porównywany z poprzednimi</a:t>
          </a:r>
          <a:r>
            <a:rPr lang="pl-PL" sz="1400" kern="1200" dirty="0">
              <a:latin typeface="Arial"/>
            </a:rPr>
            <a:t>.</a:t>
          </a:r>
          <a:endParaRPr lang="pl-PL" sz="1400" kern="1200" dirty="0"/>
        </a:p>
      </dsp:txBody>
      <dsp:txXfrm rot="-5400000">
        <a:off x="473700" y="624990"/>
        <a:ext cx="7686941" cy="396920"/>
      </dsp:txXfrm>
    </dsp:sp>
    <dsp:sp modelId="{E3A827FA-6630-4B7B-9E2C-E2C4AA113525}">
      <dsp:nvSpPr>
        <dsp:cNvPr id="0" name=""/>
        <dsp:cNvSpPr/>
      </dsp:nvSpPr>
      <dsp:spPr>
        <a:xfrm rot="5400000">
          <a:off x="-101507" y="1307717"/>
          <a:ext cx="676714" cy="4736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 rot="-5400000">
        <a:off x="1" y="1443060"/>
        <a:ext cx="473699" cy="203015"/>
      </dsp:txXfrm>
    </dsp:sp>
    <dsp:sp modelId="{7837C0A3-E223-41E7-B44F-1153C50F3408}">
      <dsp:nvSpPr>
        <dsp:cNvPr id="0" name=""/>
        <dsp:cNvSpPr/>
      </dsp:nvSpPr>
      <dsp:spPr>
        <a:xfrm rot="5400000">
          <a:off x="4107974" y="-2428064"/>
          <a:ext cx="439864" cy="7708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400" kern="1200" dirty="0"/>
            <a:t>Wszystkie uwagi</a:t>
          </a:r>
          <a:r>
            <a:rPr lang="pl-PL" sz="1400" kern="1200" dirty="0">
              <a:latin typeface="Arial"/>
            </a:rPr>
            <a:t> konsultanta uniemożliwiające zamknięcie formularza</a:t>
          </a:r>
          <a:r>
            <a:rPr lang="pl-PL" sz="1400" kern="1200" dirty="0"/>
            <a:t> są weryfikowane przez superwizora.</a:t>
          </a:r>
        </a:p>
      </dsp:txBody>
      <dsp:txXfrm rot="-5400000">
        <a:off x="473700" y="1227682"/>
        <a:ext cx="7686941" cy="396920"/>
      </dsp:txXfrm>
    </dsp:sp>
    <dsp:sp modelId="{FDF1E0DA-FE10-4A59-9B11-AF004F16D554}">
      <dsp:nvSpPr>
        <dsp:cNvPr id="0" name=""/>
        <dsp:cNvSpPr/>
      </dsp:nvSpPr>
      <dsp:spPr>
        <a:xfrm rot="5400000">
          <a:off x="-101507" y="1910409"/>
          <a:ext cx="676714" cy="4736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 rot="-5400000">
        <a:off x="1" y="2045752"/>
        <a:ext cx="473699" cy="203015"/>
      </dsp:txXfrm>
    </dsp:sp>
    <dsp:sp modelId="{E31EBC29-067D-46D8-850A-CF16D2C5384B}">
      <dsp:nvSpPr>
        <dsp:cNvPr id="0" name=""/>
        <dsp:cNvSpPr/>
      </dsp:nvSpPr>
      <dsp:spPr>
        <a:xfrm rot="5400000">
          <a:off x="4107974" y="-1825372"/>
          <a:ext cx="439864" cy="7708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400" kern="1200" dirty="0"/>
            <a:t>Wszystkie zgłoszone przez dyrektora lub jego ankieterów trudne pytania lub propozycje zmian i usprawnień formularza są omawiane przez Zespół.</a:t>
          </a:r>
        </a:p>
      </dsp:txBody>
      <dsp:txXfrm rot="-5400000">
        <a:off x="473700" y="1830374"/>
        <a:ext cx="7686941" cy="396920"/>
      </dsp:txXfrm>
    </dsp:sp>
    <dsp:sp modelId="{37C0FA6B-BD0B-4990-8079-5472BA0C8C09}">
      <dsp:nvSpPr>
        <dsp:cNvPr id="0" name=""/>
        <dsp:cNvSpPr/>
      </dsp:nvSpPr>
      <dsp:spPr>
        <a:xfrm rot="5400000">
          <a:off x="-101507" y="2513101"/>
          <a:ext cx="676714" cy="4736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+</a:t>
          </a:r>
        </a:p>
      </dsp:txBody>
      <dsp:txXfrm rot="-5400000">
        <a:off x="1" y="2648444"/>
        <a:ext cx="473699" cy="203015"/>
      </dsp:txXfrm>
    </dsp:sp>
    <dsp:sp modelId="{D722A18E-0258-4ED6-95D5-D69AD9205576}">
      <dsp:nvSpPr>
        <dsp:cNvPr id="0" name=""/>
        <dsp:cNvSpPr/>
      </dsp:nvSpPr>
      <dsp:spPr>
        <a:xfrm rot="5400000">
          <a:off x="4107974" y="-1222680"/>
          <a:ext cx="439864" cy="7708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400" kern="1200" dirty="0"/>
            <a:t>Zespołowi zależy na bibliotekach – od liczby uczestników zależy jakość projektu.</a:t>
          </a:r>
        </a:p>
      </dsp:txBody>
      <dsp:txXfrm rot="-5400000">
        <a:off x="473700" y="2433066"/>
        <a:ext cx="7686941" cy="396920"/>
      </dsp:txXfrm>
    </dsp:sp>
    <dsp:sp modelId="{F603DDCA-4756-4E5E-B900-2D29BD5EBC7A}">
      <dsp:nvSpPr>
        <dsp:cNvPr id="0" name=""/>
        <dsp:cNvSpPr/>
      </dsp:nvSpPr>
      <dsp:spPr>
        <a:xfrm rot="5400000">
          <a:off x="-101507" y="3115792"/>
          <a:ext cx="676714" cy="4736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+</a:t>
          </a:r>
        </a:p>
      </dsp:txBody>
      <dsp:txXfrm rot="-5400000">
        <a:off x="1" y="3251135"/>
        <a:ext cx="473699" cy="203015"/>
      </dsp:txXfrm>
    </dsp:sp>
    <dsp:sp modelId="{D803BDA2-2FEF-4E43-8C75-CDB5F335DB2B}">
      <dsp:nvSpPr>
        <dsp:cNvPr id="0" name=""/>
        <dsp:cNvSpPr/>
      </dsp:nvSpPr>
      <dsp:spPr>
        <a:xfrm rot="5400000">
          <a:off x="4107974" y="-619988"/>
          <a:ext cx="439864" cy="7708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400" kern="1200" dirty="0"/>
            <a:t>Konsultant zrobi, co w jego mocy, żeby pomóc dyrektorowi zakończyć formularz i zachęcić bibliotekę do kontynuowania uczestnictwa.</a:t>
          </a:r>
        </a:p>
      </dsp:txBody>
      <dsp:txXfrm rot="-5400000">
        <a:off x="473700" y="3035758"/>
        <a:ext cx="7686941" cy="396920"/>
      </dsp:txXfrm>
    </dsp:sp>
    <dsp:sp modelId="{8A236733-BB49-4293-AC7A-1B4308692347}">
      <dsp:nvSpPr>
        <dsp:cNvPr id="0" name=""/>
        <dsp:cNvSpPr/>
      </dsp:nvSpPr>
      <dsp:spPr>
        <a:xfrm rot="5400000">
          <a:off x="-101507" y="3718484"/>
          <a:ext cx="676714" cy="4736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+</a:t>
          </a:r>
        </a:p>
      </dsp:txBody>
      <dsp:txXfrm rot="-5400000">
        <a:off x="1" y="3853827"/>
        <a:ext cx="473699" cy="203015"/>
      </dsp:txXfrm>
    </dsp:sp>
    <dsp:sp modelId="{8172E223-EB78-4535-8EB6-05F95803FB15}">
      <dsp:nvSpPr>
        <dsp:cNvPr id="0" name=""/>
        <dsp:cNvSpPr/>
      </dsp:nvSpPr>
      <dsp:spPr>
        <a:xfrm rot="5400000">
          <a:off x="4107974" y="-5425"/>
          <a:ext cx="439864" cy="76846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400" kern="1200" dirty="0"/>
            <a:t>Konsultanci zawsze pomogą w kwestiach technicznych i są dostępni cały rok, także już po zatwierdzeniu formularzy z danego roku.</a:t>
          </a:r>
        </a:p>
      </dsp:txBody>
      <dsp:txXfrm rot="-5400000">
        <a:off x="485571" y="3638450"/>
        <a:ext cx="7663199" cy="396920"/>
      </dsp:txXfrm>
    </dsp:sp>
    <dsp:sp modelId="{32B3AE60-AF95-4C2C-8C05-9531DF56FA29}">
      <dsp:nvSpPr>
        <dsp:cNvPr id="0" name=""/>
        <dsp:cNvSpPr/>
      </dsp:nvSpPr>
      <dsp:spPr>
        <a:xfrm rot="5400000">
          <a:off x="-101507" y="4321176"/>
          <a:ext cx="676714" cy="4736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+</a:t>
          </a:r>
        </a:p>
      </dsp:txBody>
      <dsp:txXfrm rot="-5400000">
        <a:off x="1" y="4456519"/>
        <a:ext cx="473699" cy="203015"/>
      </dsp:txXfrm>
    </dsp:sp>
    <dsp:sp modelId="{0D38E3E4-C128-47F3-9606-5EED30A5276B}">
      <dsp:nvSpPr>
        <dsp:cNvPr id="0" name=""/>
        <dsp:cNvSpPr/>
      </dsp:nvSpPr>
      <dsp:spPr>
        <a:xfrm rot="5400000">
          <a:off x="4107974" y="585395"/>
          <a:ext cx="439864" cy="7708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400" b="1" kern="1200" dirty="0"/>
            <a:t>Konsultanci pomogą wdrożyć w bibliotece wszystkie oferowane przez AFBN narzędzia, jak badanie satysfakcji użytkowników oraz narzędzia do wizualizacji.</a:t>
          </a:r>
          <a:endParaRPr lang="pl-PL" sz="1400" kern="1200" dirty="0"/>
        </a:p>
      </dsp:txBody>
      <dsp:txXfrm rot="-5400000">
        <a:off x="473700" y="4241141"/>
        <a:ext cx="7686941" cy="3969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234688-84ED-4643-B12C-1DC14979EB9E}">
      <dsp:nvSpPr>
        <dsp:cNvPr id="0" name=""/>
        <dsp:cNvSpPr/>
      </dsp:nvSpPr>
      <dsp:spPr>
        <a:xfrm>
          <a:off x="769449" y="1355"/>
          <a:ext cx="2499082" cy="9996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wątpliwości metodologiczne </a:t>
          </a:r>
        </a:p>
      </dsp:txBody>
      <dsp:txXfrm>
        <a:off x="1269265" y="1355"/>
        <a:ext cx="1499450" cy="999632"/>
      </dsp:txXfrm>
    </dsp:sp>
    <dsp:sp modelId="{472FD9E5-0AA8-4EFB-8EF6-C56B4C5E77A1}">
      <dsp:nvSpPr>
        <dsp:cNvPr id="0" name=""/>
        <dsp:cNvSpPr/>
      </dsp:nvSpPr>
      <dsp:spPr>
        <a:xfrm>
          <a:off x="2943651" y="86324"/>
          <a:ext cx="2074238" cy="8296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dane GUS</a:t>
          </a:r>
        </a:p>
      </dsp:txBody>
      <dsp:txXfrm>
        <a:off x="3358499" y="86324"/>
        <a:ext cx="1244543" cy="829695"/>
      </dsp:txXfrm>
    </dsp:sp>
    <dsp:sp modelId="{FAC3F20A-4EA8-456B-82CB-17EF6462BB81}">
      <dsp:nvSpPr>
        <dsp:cNvPr id="0" name=""/>
        <dsp:cNvSpPr/>
      </dsp:nvSpPr>
      <dsp:spPr>
        <a:xfrm>
          <a:off x="4727496" y="86324"/>
          <a:ext cx="2074238" cy="8296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dane pozostałe</a:t>
          </a:r>
        </a:p>
      </dsp:txBody>
      <dsp:txXfrm>
        <a:off x="5142344" y="86324"/>
        <a:ext cx="1244543" cy="829695"/>
      </dsp:txXfrm>
    </dsp:sp>
    <dsp:sp modelId="{FE2AF5DE-1133-4070-B865-6A43D544A490}">
      <dsp:nvSpPr>
        <dsp:cNvPr id="0" name=""/>
        <dsp:cNvSpPr/>
      </dsp:nvSpPr>
      <dsp:spPr>
        <a:xfrm>
          <a:off x="769449" y="1140936"/>
          <a:ext cx="2499082" cy="9996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kompletność danych a finanse</a:t>
          </a:r>
        </a:p>
      </dsp:txBody>
      <dsp:txXfrm>
        <a:off x="1269265" y="1140936"/>
        <a:ext cx="1499450" cy="999632"/>
      </dsp:txXfrm>
    </dsp:sp>
    <dsp:sp modelId="{61908C2C-32A3-48F6-9A4A-2EAFBB17917B}">
      <dsp:nvSpPr>
        <dsp:cNvPr id="0" name=""/>
        <dsp:cNvSpPr/>
      </dsp:nvSpPr>
      <dsp:spPr>
        <a:xfrm>
          <a:off x="2943651" y="1225905"/>
          <a:ext cx="2074238" cy="8296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dane finansowe trzeba uwzględnić </a:t>
          </a:r>
        </a:p>
      </dsp:txBody>
      <dsp:txXfrm>
        <a:off x="3358499" y="1225905"/>
        <a:ext cx="1244543" cy="829695"/>
      </dsp:txXfrm>
    </dsp:sp>
    <dsp:sp modelId="{E9042FF4-D1C9-4925-B3EE-C1FF90134ED1}">
      <dsp:nvSpPr>
        <dsp:cNvPr id="0" name=""/>
        <dsp:cNvSpPr/>
      </dsp:nvSpPr>
      <dsp:spPr>
        <a:xfrm>
          <a:off x="4727496" y="1225905"/>
          <a:ext cx="2074238" cy="8296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możliwe są wartości oszacowane</a:t>
          </a:r>
        </a:p>
      </dsp:txBody>
      <dsp:txXfrm>
        <a:off x="5142344" y="1225905"/>
        <a:ext cx="1244543" cy="829695"/>
      </dsp:txXfrm>
    </dsp:sp>
    <dsp:sp modelId="{25126D58-696B-493A-A272-94BEEBC3E02C}">
      <dsp:nvSpPr>
        <dsp:cNvPr id="0" name=""/>
        <dsp:cNvSpPr/>
      </dsp:nvSpPr>
      <dsp:spPr>
        <a:xfrm>
          <a:off x="769449" y="2280518"/>
          <a:ext cx="2499082" cy="9996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techniczne aspekty używania formularzy</a:t>
          </a:r>
        </a:p>
      </dsp:txBody>
      <dsp:txXfrm>
        <a:off x="1269265" y="2280518"/>
        <a:ext cx="1499450" cy="999632"/>
      </dsp:txXfrm>
    </dsp:sp>
    <dsp:sp modelId="{E3E27054-0466-43B9-8660-3F5B6BE65B81}">
      <dsp:nvSpPr>
        <dsp:cNvPr id="0" name=""/>
        <dsp:cNvSpPr/>
      </dsp:nvSpPr>
      <dsp:spPr>
        <a:xfrm>
          <a:off x="2943651" y="2365487"/>
          <a:ext cx="2074238" cy="8296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eksport do Excel</a:t>
          </a:r>
        </a:p>
      </dsp:txBody>
      <dsp:txXfrm>
        <a:off x="3358499" y="2365487"/>
        <a:ext cx="1244543" cy="829695"/>
      </dsp:txXfrm>
    </dsp:sp>
    <dsp:sp modelId="{A45CA058-154E-430C-A39B-55CBB23D6191}">
      <dsp:nvSpPr>
        <dsp:cNvPr id="0" name=""/>
        <dsp:cNvSpPr/>
      </dsp:nvSpPr>
      <dsp:spPr>
        <a:xfrm>
          <a:off x="4727496" y="2365487"/>
          <a:ext cx="2074238" cy="8296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wizualizacja wskaźników AFBN</a:t>
          </a:r>
        </a:p>
      </dsp:txBody>
      <dsp:txXfrm>
        <a:off x="5142344" y="2365487"/>
        <a:ext cx="1244543" cy="829695"/>
      </dsp:txXfrm>
    </dsp:sp>
    <dsp:sp modelId="{C0E6D2B0-3AA3-4A58-8721-8F4625E3F8D7}">
      <dsp:nvSpPr>
        <dsp:cNvPr id="0" name=""/>
        <dsp:cNvSpPr/>
      </dsp:nvSpPr>
      <dsp:spPr>
        <a:xfrm>
          <a:off x="769449" y="3420099"/>
          <a:ext cx="2499082" cy="9996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badanie satysfakcji</a:t>
          </a:r>
        </a:p>
      </dsp:txBody>
      <dsp:txXfrm>
        <a:off x="1269265" y="3420099"/>
        <a:ext cx="1499450" cy="999632"/>
      </dsp:txXfrm>
    </dsp:sp>
    <dsp:sp modelId="{02D02436-90F7-4ACE-9ADA-4F5E34056295}">
      <dsp:nvSpPr>
        <dsp:cNvPr id="0" name=""/>
        <dsp:cNvSpPr/>
      </dsp:nvSpPr>
      <dsp:spPr>
        <a:xfrm>
          <a:off x="2943651" y="3505068"/>
          <a:ext cx="2074238" cy="8296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materiały i instrukcje na stronie AFBN</a:t>
          </a:r>
        </a:p>
      </dsp:txBody>
      <dsp:txXfrm>
        <a:off x="3358499" y="3505068"/>
        <a:ext cx="1244543" cy="829695"/>
      </dsp:txXfrm>
    </dsp:sp>
    <dsp:sp modelId="{709046F1-EADB-4C7D-82F6-3B93B5A3F99D}">
      <dsp:nvSpPr>
        <dsp:cNvPr id="0" name=""/>
        <dsp:cNvSpPr/>
      </dsp:nvSpPr>
      <dsp:spPr>
        <a:xfrm>
          <a:off x="4727496" y="3505068"/>
          <a:ext cx="2074238" cy="8296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bezpośrednie doświadczenia konsultanta</a:t>
          </a:r>
        </a:p>
      </dsp:txBody>
      <dsp:txXfrm>
        <a:off x="5142344" y="3505068"/>
        <a:ext cx="1244543" cy="8296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800A8-2620-4AD7-8844-E66ED1D57DC2}">
      <dsp:nvSpPr>
        <dsp:cNvPr id="0" name=""/>
        <dsp:cNvSpPr/>
      </dsp:nvSpPr>
      <dsp:spPr>
        <a:xfrm>
          <a:off x="0" y="91367"/>
          <a:ext cx="82809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Sprawozdanie dyrektora biblioteki</a:t>
          </a:r>
        </a:p>
      </dsp:txBody>
      <dsp:txXfrm>
        <a:off x="18277" y="109644"/>
        <a:ext cx="8244366" cy="337846"/>
      </dsp:txXfrm>
    </dsp:sp>
    <dsp:sp modelId="{CAECB4FC-DD37-4050-A178-E34030C0C65F}">
      <dsp:nvSpPr>
        <dsp:cNvPr id="0" name=""/>
        <dsp:cNvSpPr/>
      </dsp:nvSpPr>
      <dsp:spPr>
        <a:xfrm>
          <a:off x="0" y="465767"/>
          <a:ext cx="828092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główne źródło statystyk wewnętrznych do sprawozdawczości i negocjacji (wskaźniki i dane formularza)</a:t>
          </a:r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zastąpienie sprawozdania dwoma zestawieniami: k-O3 dla GUS </a:t>
          </a:r>
          <a:r>
            <a:rPr lang="pl-PL" sz="1200" kern="1200" dirty="0">
              <a:latin typeface="Arial"/>
            </a:rPr>
            <a:t>i wydruk</a:t>
          </a:r>
          <a:r>
            <a:rPr lang="pl-PL" sz="1200" kern="1200" dirty="0"/>
            <a:t> formularza AFBN</a:t>
          </a:r>
        </a:p>
      </dsp:txBody>
      <dsp:txXfrm>
        <a:off x="0" y="465767"/>
        <a:ext cx="8280920" cy="397440"/>
      </dsp:txXfrm>
    </dsp:sp>
    <dsp:sp modelId="{D484EC2D-43FB-44AC-96CB-93A7D014FCE3}">
      <dsp:nvSpPr>
        <dsp:cNvPr id="0" name=""/>
        <dsp:cNvSpPr/>
      </dsp:nvSpPr>
      <dsp:spPr>
        <a:xfrm>
          <a:off x="0" y="863207"/>
          <a:ext cx="82809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Zestawienia na potrzeby rozmów i prezentacji</a:t>
          </a:r>
        </a:p>
      </dsp:txBody>
      <dsp:txXfrm>
        <a:off x="18277" y="881484"/>
        <a:ext cx="8244366" cy="337846"/>
      </dsp:txXfrm>
    </dsp:sp>
    <dsp:sp modelId="{11B9A9E5-59EF-449D-827E-11E23F19E304}">
      <dsp:nvSpPr>
        <dsp:cNvPr id="0" name=""/>
        <dsp:cNvSpPr/>
      </dsp:nvSpPr>
      <dsp:spPr>
        <a:xfrm>
          <a:off x="0" y="1237607"/>
          <a:ext cx="8280920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atrakcyjne dla kierownictwa Uczelni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atrakcyjne dla Rady Bibliotecznej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atrakcyjne dla Senatu Uczelni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atrakcyjne dla innych jednostek (np. Biuro Sprawozdawczości i Analiz)</a:t>
          </a:r>
        </a:p>
      </dsp:txBody>
      <dsp:txXfrm>
        <a:off x="0" y="1237607"/>
        <a:ext cx="8280920" cy="778320"/>
      </dsp:txXfrm>
    </dsp:sp>
    <dsp:sp modelId="{132AD57C-0E1E-4C47-AD4A-06C4568F066C}">
      <dsp:nvSpPr>
        <dsp:cNvPr id="0" name=""/>
        <dsp:cNvSpPr/>
      </dsp:nvSpPr>
      <dsp:spPr>
        <a:xfrm>
          <a:off x="0" y="2015927"/>
          <a:ext cx="82809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Planowanie budżetu</a:t>
          </a:r>
        </a:p>
      </dsp:txBody>
      <dsp:txXfrm>
        <a:off x="18277" y="2034204"/>
        <a:ext cx="8244366" cy="337846"/>
      </dsp:txXfrm>
    </dsp:sp>
    <dsp:sp modelId="{E70090A6-D12A-4691-8996-D8DF2972FFEA}">
      <dsp:nvSpPr>
        <dsp:cNvPr id="0" name=""/>
        <dsp:cNvSpPr/>
      </dsp:nvSpPr>
      <dsp:spPr>
        <a:xfrm>
          <a:off x="0" y="2390327"/>
          <a:ext cx="8280920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utrzymanie wydatków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podwyższenie wydatków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obniżenie wydatków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nowe wydatki</a:t>
          </a:r>
        </a:p>
      </dsp:txBody>
      <dsp:txXfrm>
        <a:off x="0" y="2390327"/>
        <a:ext cx="8280920" cy="778320"/>
      </dsp:txXfrm>
    </dsp:sp>
    <dsp:sp modelId="{62C25D97-B139-49BA-BE1D-9F30AE1D2EA1}">
      <dsp:nvSpPr>
        <dsp:cNvPr id="0" name=""/>
        <dsp:cNvSpPr/>
      </dsp:nvSpPr>
      <dsp:spPr>
        <a:xfrm>
          <a:off x="0" y="3168647"/>
          <a:ext cx="82809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Inwentaryzacja potencjału dydaktycznego uczelni</a:t>
          </a:r>
        </a:p>
      </dsp:txBody>
      <dsp:txXfrm>
        <a:off x="18277" y="3186924"/>
        <a:ext cx="8244366" cy="337846"/>
      </dsp:txXfrm>
    </dsp:sp>
    <dsp:sp modelId="{854FB374-558B-43DF-8733-DED8A2899B62}">
      <dsp:nvSpPr>
        <dsp:cNvPr id="0" name=""/>
        <dsp:cNvSpPr/>
      </dsp:nvSpPr>
      <dsp:spPr>
        <a:xfrm>
          <a:off x="0" y="3543048"/>
          <a:ext cx="828092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wymagane dane</a:t>
          </a:r>
          <a:r>
            <a:rPr lang="pl-PL" sz="1200" kern="1200" dirty="0">
              <a:latin typeface="Arial"/>
            </a:rPr>
            <a:t> 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proponowane dane</a:t>
          </a:r>
        </a:p>
      </dsp:txBody>
      <dsp:txXfrm>
        <a:off x="0" y="3543048"/>
        <a:ext cx="8280920" cy="397440"/>
      </dsp:txXfrm>
    </dsp:sp>
    <dsp:sp modelId="{20A5C1B8-350C-4462-B0DD-F7EBDAC4711A}">
      <dsp:nvSpPr>
        <dsp:cNvPr id="0" name=""/>
        <dsp:cNvSpPr/>
      </dsp:nvSpPr>
      <dsp:spPr>
        <a:xfrm>
          <a:off x="0" y="3940488"/>
          <a:ext cx="8280920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Komisje akredytacyjne</a:t>
          </a:r>
        </a:p>
      </dsp:txBody>
      <dsp:txXfrm>
        <a:off x="18277" y="3958765"/>
        <a:ext cx="8244366" cy="337846"/>
      </dsp:txXfrm>
    </dsp:sp>
    <dsp:sp modelId="{4123D837-AE05-4D21-AB77-0EAD0DAE77E9}">
      <dsp:nvSpPr>
        <dsp:cNvPr id="0" name=""/>
        <dsp:cNvSpPr/>
      </dsp:nvSpPr>
      <dsp:spPr>
        <a:xfrm>
          <a:off x="0" y="4314888"/>
          <a:ext cx="8280920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dane szczegółowe</a:t>
          </a:r>
          <a:r>
            <a:rPr lang="pl-PL" sz="1200" kern="1200" dirty="0">
              <a:latin typeface="Arial"/>
            </a:rPr>
            <a:t> 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wydruk lub eksport formularza (w całości lub części)</a:t>
          </a:r>
          <a:r>
            <a:rPr lang="pl-PL" sz="1200" kern="1200" dirty="0">
              <a:latin typeface="Arial"/>
            </a:rPr>
            <a:t> </a:t>
          </a:r>
          <a:endParaRPr lang="pl-PL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wskaźnik satysfakcji</a:t>
          </a:r>
          <a:r>
            <a:rPr lang="pl-PL" sz="1200" kern="1200" dirty="0">
              <a:latin typeface="Arial"/>
            </a:rPr>
            <a:t> </a:t>
          </a:r>
          <a:endParaRPr lang="pl-P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200" kern="1200" dirty="0"/>
            <a:t>raport z badania satysfakcji</a:t>
          </a:r>
        </a:p>
      </dsp:txBody>
      <dsp:txXfrm>
        <a:off x="0" y="4314888"/>
        <a:ext cx="8280920" cy="7783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C2232-A752-48E5-97FF-889C70DF7EFC}">
      <dsp:nvSpPr>
        <dsp:cNvPr id="0" name=""/>
        <dsp:cNvSpPr/>
      </dsp:nvSpPr>
      <dsp:spPr>
        <a:xfrm>
          <a:off x="0" y="141613"/>
          <a:ext cx="8496944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Integralny element formularza AFBN</a:t>
          </a:r>
        </a:p>
      </dsp:txBody>
      <dsp:txXfrm>
        <a:off x="19419" y="161032"/>
        <a:ext cx="8458106" cy="358962"/>
      </dsp:txXfrm>
    </dsp:sp>
    <dsp:sp modelId="{84CE29E3-F553-472B-B0DA-7B694FDE77E9}">
      <dsp:nvSpPr>
        <dsp:cNvPr id="0" name=""/>
        <dsp:cNvSpPr/>
      </dsp:nvSpPr>
      <dsp:spPr>
        <a:xfrm>
          <a:off x="0" y="588373"/>
          <a:ext cx="8496944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Autonomiczne narzędzie ewaluacji jakości usług bibliotecznych</a:t>
          </a:r>
        </a:p>
      </dsp:txBody>
      <dsp:txXfrm>
        <a:off x="19419" y="607792"/>
        <a:ext cx="8458106" cy="358962"/>
      </dsp:txXfrm>
    </dsp:sp>
    <dsp:sp modelId="{9506A24C-417A-4381-8BF0-604781B788B0}">
      <dsp:nvSpPr>
        <dsp:cNvPr id="0" name=""/>
        <dsp:cNvSpPr/>
      </dsp:nvSpPr>
      <dsp:spPr>
        <a:xfrm>
          <a:off x="0" y="1035133"/>
          <a:ext cx="8496944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Doskonała sonda wśród czytelników</a:t>
          </a:r>
        </a:p>
      </dsp:txBody>
      <dsp:txXfrm>
        <a:off x="19419" y="1054552"/>
        <a:ext cx="8458106" cy="358962"/>
      </dsp:txXfrm>
    </dsp:sp>
    <dsp:sp modelId="{C6F04FD6-C0CE-48A6-896F-9D27DF06A5CB}">
      <dsp:nvSpPr>
        <dsp:cNvPr id="0" name=""/>
        <dsp:cNvSpPr/>
      </dsp:nvSpPr>
      <dsp:spPr>
        <a:xfrm>
          <a:off x="0" y="1481893"/>
          <a:ext cx="8496944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Raport badania satysfakcji „piszę się sam”</a:t>
          </a:r>
        </a:p>
      </dsp:txBody>
      <dsp:txXfrm>
        <a:off x="19419" y="1501312"/>
        <a:ext cx="8458106" cy="358962"/>
      </dsp:txXfrm>
    </dsp:sp>
    <dsp:sp modelId="{BF18C5AB-C299-43B4-A51D-E8020E7A30A0}">
      <dsp:nvSpPr>
        <dsp:cNvPr id="0" name=""/>
        <dsp:cNvSpPr/>
      </dsp:nvSpPr>
      <dsp:spPr>
        <a:xfrm>
          <a:off x="0" y="1928653"/>
          <a:ext cx="8496944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Wyniki i pytania otwarte - „gotowiec” strategiczny</a:t>
          </a:r>
        </a:p>
      </dsp:txBody>
      <dsp:txXfrm>
        <a:off x="19419" y="1948072"/>
        <a:ext cx="8458106" cy="358962"/>
      </dsp:txXfrm>
    </dsp:sp>
    <dsp:sp modelId="{4CE5D4CF-D4D7-46E0-9254-1B73F0E83638}">
      <dsp:nvSpPr>
        <dsp:cNvPr id="0" name=""/>
        <dsp:cNvSpPr/>
      </dsp:nvSpPr>
      <dsp:spPr>
        <a:xfrm>
          <a:off x="0" y="2375413"/>
          <a:ext cx="8496944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Pytania otwarte – dodatkowy feedback i </a:t>
          </a:r>
          <a:r>
            <a:rPr lang="pl-PL" sz="1700" kern="1200" dirty="0" err="1"/>
            <a:t>insight</a:t>
          </a:r>
          <a:r>
            <a:rPr lang="pl-PL" sz="1700" kern="1200" dirty="0"/>
            <a:t> od użytkowników</a:t>
          </a:r>
        </a:p>
      </dsp:txBody>
      <dsp:txXfrm>
        <a:off x="19419" y="2394832"/>
        <a:ext cx="8458106" cy="358962"/>
      </dsp:txXfrm>
    </dsp:sp>
    <dsp:sp modelId="{98CE8D70-06F3-4684-B2FA-36F7259A6F83}">
      <dsp:nvSpPr>
        <dsp:cNvPr id="0" name=""/>
        <dsp:cNvSpPr/>
      </dsp:nvSpPr>
      <dsp:spPr>
        <a:xfrm>
          <a:off x="0" y="2773213"/>
          <a:ext cx="8496944" cy="1900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300" kern="1200" dirty="0"/>
            <a:t>Ogólne.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300" kern="1200" dirty="0"/>
            <a:t>Celowane (propozycje):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300" kern="1200" dirty="0"/>
            <a:t>udogodnienia infrastrukturalne,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300" kern="1200" dirty="0"/>
            <a:t>wizerunek biblioteki w sieci lub w środowisku uczelni,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300" kern="1200" dirty="0"/>
            <a:t>zbiory i bazy danych, 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300" kern="1200" dirty="0"/>
            <a:t>dni i godziny otwarcia, 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300" kern="1200" dirty="0"/>
            <a:t>szczegółowe zasady udostępniania zbiorów,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300" kern="1200" dirty="0"/>
            <a:t>szczegółowe propozycje poszerzenia zbiorów.</a:t>
          </a:r>
        </a:p>
      </dsp:txBody>
      <dsp:txXfrm>
        <a:off x="0" y="2773213"/>
        <a:ext cx="8496944" cy="19002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B182D-8CE3-47AC-A4D5-992C1E89DA38}">
      <dsp:nvSpPr>
        <dsp:cNvPr id="0" name=""/>
        <dsp:cNvSpPr/>
      </dsp:nvSpPr>
      <dsp:spPr>
        <a:xfrm>
          <a:off x="0" y="530630"/>
          <a:ext cx="4093073" cy="1011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Przeprowadziliśmy dwie edycje – w latach 2017 i 2019; w roku 2024 odbędzie się kolejna edycja*.</a:t>
          </a:r>
        </a:p>
      </dsp:txBody>
      <dsp:txXfrm>
        <a:off x="49395" y="580025"/>
        <a:ext cx="3994283" cy="913077"/>
      </dsp:txXfrm>
    </dsp:sp>
    <dsp:sp modelId="{F777A189-8AFF-4949-A789-3C4694E0B451}">
      <dsp:nvSpPr>
        <dsp:cNvPr id="0" name=""/>
        <dsp:cNvSpPr/>
      </dsp:nvSpPr>
      <dsp:spPr>
        <a:xfrm>
          <a:off x="0" y="1585697"/>
          <a:ext cx="4093073" cy="1011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Badania zgodnie z instrukcjami i szablonami na stronie AFB; od 2019 poszerzone o pytania otwarte.</a:t>
          </a:r>
        </a:p>
      </dsp:txBody>
      <dsp:txXfrm>
        <a:off x="49395" y="1635092"/>
        <a:ext cx="3994283" cy="913077"/>
      </dsp:txXfrm>
    </dsp:sp>
    <dsp:sp modelId="{6AE9B4B4-42DA-43F2-9A93-93670D1B66D8}">
      <dsp:nvSpPr>
        <dsp:cNvPr id="0" name=""/>
        <dsp:cNvSpPr/>
      </dsp:nvSpPr>
      <dsp:spPr>
        <a:xfrm>
          <a:off x="0" y="2640764"/>
          <a:ext cx="4093073" cy="1011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Raporty z obu edycji badania satysfakcji są dostępne na stronie Biblioteki UEW.</a:t>
          </a:r>
        </a:p>
      </dsp:txBody>
      <dsp:txXfrm>
        <a:off x="49395" y="2690159"/>
        <a:ext cx="3994283" cy="913077"/>
      </dsp:txXfrm>
    </dsp:sp>
    <dsp:sp modelId="{DA77CBE4-17B2-4CDB-9B6A-F482C073EEB6}">
      <dsp:nvSpPr>
        <dsp:cNvPr id="0" name=""/>
        <dsp:cNvSpPr/>
      </dsp:nvSpPr>
      <dsp:spPr>
        <a:xfrm>
          <a:off x="0" y="3695832"/>
          <a:ext cx="4093073" cy="1011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*W roku 2023 potrzeby Czytelników zbadano przy okazji warsztatów Design </a:t>
          </a:r>
          <a:r>
            <a:rPr lang="pl-PL" sz="1500" kern="1200" dirty="0" err="1"/>
            <a:t>Thinking</a:t>
          </a:r>
          <a:r>
            <a:rPr lang="pl-PL" sz="1500" kern="1200" dirty="0"/>
            <a:t> (DT), zrealizowanych przez Centrum Projektowania Innowacyjnych Rozwiązań DT HUB.</a:t>
          </a:r>
        </a:p>
      </dsp:txBody>
      <dsp:txXfrm>
        <a:off x="49395" y="3745227"/>
        <a:ext cx="3994283" cy="913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4A50C7EF-9675-4017-BDCF-0075CFAAF2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54F7851-7BFA-4DEB-A10B-A717F94FC35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C34AB0-33E3-43DD-87B9-219BEF2720F7}" type="datetimeFigureOut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B3B6A878-F80A-45A4-927C-BBC15BAD30A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F2D69418-293C-45FE-8BCB-0DEDFA251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17ED82-4E31-4A81-A596-DF0EA25D27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4626FFA-4F45-4400-9966-2CC993B194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9DF07AB-CC60-435C-AFFF-CB4FB04FDE5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63D4E6-817B-BDD5-E2DD-E0A634AF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BF8E-2A25-49A1-9C05-F87E3E1C5207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6E45A32-205C-6552-49E5-0B3AB603F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04E085-00B3-00EA-43D2-DEE993A6F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C7A5D-2A79-4A5E-801D-01778A8DDB5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35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D3673B0-EA90-8DE4-89D0-2A34D34F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30572-E4A3-446F-AA3F-AA5AA691CC51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C4D44E4-8FB8-601C-5690-A9DFF1F5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168361-66D7-B923-2667-731A9761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AD663-27E6-4B59-BB80-BA61354500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9536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DBD1E3-5D93-F0B8-4313-B741D6034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30186-F251-4F5F-8485-FFD56B2B4428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7EB8B9-E4F4-D61D-50EE-2DD3EEE2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67902D-F41C-4087-35F8-0DD6E2D6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BEA40-D262-4EC8-87A6-579385943DF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2539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120CA4-2203-1754-FF7B-8D0B6AF51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63BC2-91A4-4EE8-AA13-0F5F5FAC533D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89D68D-20AF-F876-61B7-525DA512F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500D4F-1751-9C9F-9ECD-064E0FDE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9A4B4-F4A8-4CF6-950E-3E4732A7D2A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873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9BFB91-39F5-DB1F-A09C-F190DB6A9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306A5-B348-4448-A633-871886518945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6E96CB-C62E-1493-606C-934BB8640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5E24F8-8E11-ADEE-17C8-46490E05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50572-D251-4092-BED7-7F15F172215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7074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E1EC7B10-D1EB-05C1-FA69-71672DC28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8AC3-0D68-42F7-867A-789F613624C9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9B820479-6F05-A2E1-6D9D-34B425D4A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B1463503-B216-56BE-21DE-98BC4547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7E303-E04A-4271-9599-E4D21F60393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9042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CA7D954B-4FC6-F54A-D610-07291695A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512BB-5DCB-42C5-B738-DB4B3F6C0C33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927317E0-1E95-4367-6EB3-E0A5977C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111ADF56-1383-7EB4-89F0-D1F38510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3DD18-E9F6-4298-8509-B7CD3F0A627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8944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2DF3AF5F-A177-1B28-649A-5372EE1F5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8AC53-85A7-4B19-84D1-0A78160BCC73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06B5F836-409E-C810-0E99-E5E001DC4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36453FDE-AAA5-147E-26BD-B17752F2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4D399-B79E-420C-ABA1-A0CDFCDDB13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489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DC452E96-9624-2D84-22FD-7A07A5D0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A52B4-F237-43DC-9684-7D4A5552334D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7BF2C522-B532-7A4E-8363-AEC7AA2CD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0EBFD5C6-584C-9F53-D5AB-9FDCD4765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63A26-1927-4125-943C-C9AF1D43A23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9126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B2B95690-353C-F204-9145-35265BE19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934AC-2B72-4809-B59A-1CF9AF1D0BB5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221121D0-E44A-7ADC-D6DB-0D253087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5BF16F37-FE39-C468-9DE0-FD5F1B41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DAACD-14B2-4132-A242-FA153D4286E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843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5D7F00C3-5EC9-22E6-20FE-EB4A8DE5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CC126-7FBE-47D4-9F8B-D847368C1B1F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E6F36806-7624-522D-8DBD-80392BE0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A8857E14-7272-68EF-AC11-BD3C8AE0E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DCC71-6486-49D2-9C02-7EA1F27263B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1679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E19ED0B6-CBB6-226F-2B36-1D50AD8016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0D13C40F-C237-3B13-ECB6-AE05A2380C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AEE0905-0E45-491E-B8BF-05C56965B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F17E87-8A50-4CAB-828D-4EBCC6CD8538}" type="datetime1">
              <a:rPr lang="pl-PL"/>
              <a:pPr>
                <a:defRPr/>
              </a:pPr>
              <a:t>08.12.2023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5B0489-28CE-4AF3-B65E-DAC5456AF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Badanie efektywności bibliotek publicznych i pedagogicznych. Sulejówek 7-8.03.2013 r.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003DE1-E399-40B6-8D64-3D04F1C98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E3C8645-6FBE-4250-A2D9-7C886D6A31B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ole tekstowe 7">
            <a:extLst>
              <a:ext uri="{FF2B5EF4-FFF2-40B4-BE49-F238E27FC236}">
                <a16:creationId xmlns:a16="http://schemas.microsoft.com/office/drawing/2014/main" id="{1787DA68-855F-ED3B-3169-99714904D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7155" y="3644900"/>
            <a:ext cx="366472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dirty="0">
                <a:solidFill>
                  <a:srgbClr val="00B0F0"/>
                </a:solidFill>
                <a:latin typeface="Arial Narrow" panose="020B0606020202030204" pitchFamily="34" charset="0"/>
              </a:rPr>
              <a:t>dr Dawid Kościewicz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800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dirty="0">
                <a:solidFill>
                  <a:srgbClr val="00B0F0"/>
                </a:solidFill>
                <a:latin typeface="Arial Narrow"/>
                <a:cs typeface="Arial"/>
              </a:rPr>
              <a:t>Uniwersytet Ekonomiczny we Wrocławiu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800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dirty="0">
                <a:solidFill>
                  <a:srgbClr val="00B0F0"/>
                </a:solidFill>
                <a:latin typeface="Arial Narrow" panose="020B0606020202030204" pitchFamily="34" charset="0"/>
              </a:rPr>
              <a:t>08.12.2023</a:t>
            </a:r>
          </a:p>
        </p:txBody>
      </p:sp>
      <p:sp>
        <p:nvSpPr>
          <p:cNvPr id="3075" name="Tytuł 1">
            <a:extLst>
              <a:ext uri="{FF2B5EF4-FFF2-40B4-BE49-F238E27FC236}">
                <a16:creationId xmlns:a16="http://schemas.microsoft.com/office/drawing/2014/main" id="{F2A0AB28-EC48-89C7-FC9D-5D87CFD98283}"/>
              </a:ext>
            </a:extLst>
          </p:cNvPr>
          <p:cNvSpPr txBox="1">
            <a:spLocks/>
          </p:cNvSpPr>
          <p:nvPr/>
        </p:nvSpPr>
        <p:spPr bwMode="auto">
          <a:xfrm>
            <a:off x="827088" y="12684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4000" dirty="0">
                <a:solidFill>
                  <a:srgbClr val="00B0F0"/>
                </a:solidFill>
                <a:latin typeface="Arial Narrow" panose="020B0606020202030204" pitchFamily="34" charset="0"/>
              </a:rPr>
              <a:t>AFBN - spojrzenie na projekt z perspektywy konsultanta</a:t>
            </a:r>
          </a:p>
        </p:txBody>
      </p:sp>
      <p:pic>
        <p:nvPicPr>
          <p:cNvPr id="3076" name="Obraz 2">
            <a:extLst>
              <a:ext uri="{FF2B5EF4-FFF2-40B4-BE49-F238E27FC236}">
                <a16:creationId xmlns:a16="http://schemas.microsoft.com/office/drawing/2014/main" id="{8455DC08-EF4B-85F3-E0CD-9FFA62233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196850"/>
            <a:ext cx="1333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AAC2630-4068-CB17-8A82-D7634E19787B}"/>
              </a:ext>
            </a:extLst>
          </p:cNvPr>
          <p:cNvSpPr txBox="1"/>
          <p:nvPr/>
        </p:nvSpPr>
        <p:spPr>
          <a:xfrm>
            <a:off x="1151484" y="548680"/>
            <a:ext cx="7344816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000" b="1" dirty="0">
                <a:latin typeface="Arial"/>
                <a:cs typeface="Arial"/>
              </a:rPr>
              <a:t>Analizy Zbiorcze – z podziałem na grupy bibliotek za 2022</a:t>
            </a:r>
            <a:endParaRPr lang="pl-PL" sz="2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601E1B8-302E-E5D4-9EB3-9EF9884B4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035"/>
              </p:ext>
            </p:extLst>
          </p:nvPr>
        </p:nvGraphicFramePr>
        <p:xfrm>
          <a:off x="395536" y="1196753"/>
          <a:ext cx="8424936" cy="4998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531025278"/>
                    </a:ext>
                  </a:extLst>
                </a:gridCol>
                <a:gridCol w="856411">
                  <a:extLst>
                    <a:ext uri="{9D8B030D-6E8A-4147-A177-3AD203B41FA5}">
                      <a16:colId xmlns:a16="http://schemas.microsoft.com/office/drawing/2014/main" val="1702985045"/>
                    </a:ext>
                  </a:extLst>
                </a:gridCol>
                <a:gridCol w="986064">
                  <a:extLst>
                    <a:ext uri="{9D8B030D-6E8A-4147-A177-3AD203B41FA5}">
                      <a16:colId xmlns:a16="http://schemas.microsoft.com/office/drawing/2014/main" val="3038613439"/>
                    </a:ext>
                  </a:extLst>
                </a:gridCol>
                <a:gridCol w="962399">
                  <a:extLst>
                    <a:ext uri="{9D8B030D-6E8A-4147-A177-3AD203B41FA5}">
                      <a16:colId xmlns:a16="http://schemas.microsoft.com/office/drawing/2014/main" val="2500641960"/>
                    </a:ext>
                  </a:extLst>
                </a:gridCol>
                <a:gridCol w="1033396">
                  <a:extLst>
                    <a:ext uri="{9D8B030D-6E8A-4147-A177-3AD203B41FA5}">
                      <a16:colId xmlns:a16="http://schemas.microsoft.com/office/drawing/2014/main" val="613676797"/>
                    </a:ext>
                  </a:extLst>
                </a:gridCol>
                <a:gridCol w="410202">
                  <a:extLst>
                    <a:ext uri="{9D8B030D-6E8A-4147-A177-3AD203B41FA5}">
                      <a16:colId xmlns:a16="http://schemas.microsoft.com/office/drawing/2014/main" val="1651874538"/>
                    </a:ext>
                  </a:extLst>
                </a:gridCol>
              </a:tblGrid>
              <a:tr h="6296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Wybrane wskaźniki funkcjonalności (mediany)</a:t>
                      </a:r>
                      <a:endParaRPr lang="pl-P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Uniwersytety (20)</a:t>
                      </a:r>
                      <a:endParaRPr lang="pl-P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Uczelnie techniczne (20)</a:t>
                      </a:r>
                      <a:endParaRPr lang="pl-P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Uczelnie medyczne (10)</a:t>
                      </a:r>
                      <a:endParaRPr lang="pl-P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Uczelnie ekonomiczne (3)</a:t>
                      </a:r>
                      <a:endParaRPr lang="pl-P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AWF (3)</a:t>
                      </a:r>
                      <a:endParaRPr lang="pl-P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3304616428"/>
                  </a:ext>
                </a:extLst>
              </a:tr>
              <a:tr h="3148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Zarejestrowani użytkownicy z własnej uczelni jako procent potencjalnych użytkowników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68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65,9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80,4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60,5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92,1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1823088006"/>
                  </a:ext>
                </a:extLst>
              </a:tr>
              <a:tr h="196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Liczba użytkowników przypadająca na pracownika biblioteki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209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325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297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260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251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647737866"/>
                  </a:ext>
                </a:extLst>
              </a:tr>
              <a:tr h="196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Liczba użytkowników przypadająca na miejsce do pracy w bibliotece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52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3344360134"/>
                  </a:ext>
                </a:extLst>
              </a:tr>
              <a:tr h="3148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Liczba użytkowników przypadająca na stanowisko komputerowe z dostępem do </a:t>
                      </a:r>
                      <a:r>
                        <a:rPr lang="pl-PL" sz="1000" u="none" strike="noStrike" dirty="0" err="1">
                          <a:effectLst/>
                        </a:rPr>
                        <a:t>internetu</a:t>
                      </a:r>
                      <a:endParaRPr lang="pl-PL" sz="1000" b="0" i="0" u="none" strike="noStrike" dirty="0" err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330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207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231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143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128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1609879708"/>
                  </a:ext>
                </a:extLst>
              </a:tr>
              <a:tr h="196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Wydatki biblioteki w przeliczeniu na użytkownika w PLN 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544,6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476,2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553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521,4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530,5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2484921333"/>
                  </a:ext>
                </a:extLst>
              </a:tr>
              <a:tr h="196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Wydatki na zbiory biblioteczne w przeliczeniu na użytkownika w PLN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49,3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75,4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157,2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91,6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53,6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33084208"/>
                  </a:ext>
                </a:extLst>
              </a:tr>
              <a:tr h="196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Koszt skorzystania ze zbiorów w PLN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28,5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14,1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13,5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15,2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91,4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2911523461"/>
                  </a:ext>
                </a:extLst>
              </a:tr>
              <a:tr h="3148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Wydatki na drukowane książki polskie i zagraniczne jako procent wydatków na zbiory biblioteczne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25,34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14,88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13,62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11,97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33,73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1463228726"/>
                  </a:ext>
                </a:extLst>
              </a:tr>
              <a:tr h="3148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Wydatki na zasoby elektroniczne jako procent wydatków na zbiory biblioteczne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43,2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73,36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83,17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65,34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49,79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3376376551"/>
                  </a:ext>
                </a:extLst>
              </a:tr>
              <a:tr h="196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Budżet biblioteki jako procent budżetu uczelni 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2,59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1,88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1,4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1460629211"/>
                  </a:ext>
                </a:extLst>
              </a:tr>
              <a:tr h="196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Przyrost zbiorów (książki)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4957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-1034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1429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2396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761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297650042"/>
                  </a:ext>
                </a:extLst>
              </a:tr>
              <a:tr h="3148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Użytkownicy aktywnie wypożyczający jako procent zarejestrowanych użytkowników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381060909"/>
                  </a:ext>
                </a:extLst>
              </a:tr>
              <a:tr h="2361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Liczba </a:t>
                      </a:r>
                      <a:r>
                        <a:rPr lang="pl-PL" sz="1000" u="none" strike="noStrike" dirty="0" err="1">
                          <a:effectLst/>
                        </a:rPr>
                        <a:t>wypożyczeń</a:t>
                      </a:r>
                      <a:r>
                        <a:rPr lang="pl-PL" sz="1000" u="none" strike="noStrike" dirty="0">
                          <a:effectLst/>
                        </a:rPr>
                        <a:t> przypadająca na zarejestrowanego użytkownika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6,2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2,9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4,3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2,7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2,9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161890609"/>
                  </a:ext>
                </a:extLst>
              </a:tr>
              <a:tr h="3148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Liczba </a:t>
                      </a:r>
                      <a:r>
                        <a:rPr lang="pl-PL" sz="1000" u="none" strike="noStrike" dirty="0" err="1">
                          <a:effectLst/>
                        </a:rPr>
                        <a:t>wypożyczeń</a:t>
                      </a:r>
                      <a:r>
                        <a:rPr lang="pl-PL" sz="1000" u="none" strike="noStrike" dirty="0">
                          <a:effectLst/>
                        </a:rPr>
                        <a:t> przypadająca na aktywnie wypożyczającego użytkownika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14,7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9,1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6,4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10,2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6,4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3004176881"/>
                  </a:ext>
                </a:extLst>
              </a:tr>
              <a:tr h="196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Liczba </a:t>
                      </a:r>
                      <a:r>
                        <a:rPr lang="pl-PL" sz="1000" u="none" strike="noStrike" dirty="0" err="1">
                          <a:effectLst/>
                        </a:rPr>
                        <a:t>wypożyczeń</a:t>
                      </a:r>
                      <a:r>
                        <a:rPr lang="pl-PL" sz="1000" u="none" strike="noStrike" dirty="0">
                          <a:effectLst/>
                        </a:rPr>
                        <a:t> w przeliczeniu na studenta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3759852550"/>
                  </a:ext>
                </a:extLst>
              </a:tr>
              <a:tr h="196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Odwiedziny w bibliotece w przeliczeniu na użytkownika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3,8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3,2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7,1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4,9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3,5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995330063"/>
                  </a:ext>
                </a:extLst>
              </a:tr>
              <a:tr h="4722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Liczba pobranych dokumentów z licencjonowanych czasopism elektronicznych i </a:t>
                      </a:r>
                      <a:r>
                        <a:rPr lang="pl-PL" sz="1000" u="none" strike="noStrike" dirty="0" err="1">
                          <a:effectLst/>
                        </a:rPr>
                        <a:t>pełnotekstowych</a:t>
                      </a:r>
                      <a:r>
                        <a:rPr lang="pl-PL" sz="1000" u="none" strike="noStrike" dirty="0">
                          <a:effectLst/>
                        </a:rPr>
                        <a:t> baz danych w przeliczeniu na użytkownika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18,6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37,0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29,1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2,5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23" marR="4623" marT="4623" marB="0" anchor="ctr"/>
                </a:tc>
                <a:extLst>
                  <a:ext uri="{0D108BD9-81ED-4DB2-BD59-A6C34878D82A}">
                    <a16:rowId xmlns:a16="http://schemas.microsoft.com/office/drawing/2014/main" val="3961278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145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C66902-3DE6-FCC6-D9D5-2D3934FAA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872" y="188640"/>
            <a:ext cx="7571185" cy="1080000"/>
          </a:xfrm>
        </p:spPr>
        <p:txBody>
          <a:bodyPr/>
          <a:lstStyle/>
          <a:p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Wartość dodana AFBN – współpraca z Zespołem</a:t>
            </a:r>
            <a:endParaRPr lang="en-US" sz="2000" b="1" dirty="0"/>
          </a:p>
        </p:txBody>
      </p:sp>
      <p:graphicFrame>
        <p:nvGraphicFramePr>
          <p:cNvPr id="3" name="Symbol zastępczy zawartości 1">
            <a:extLst>
              <a:ext uri="{FF2B5EF4-FFF2-40B4-BE49-F238E27FC236}">
                <a16:creationId xmlns:a16="http://schemas.microsoft.com/office/drawing/2014/main" id="{A5A8F0CC-4F2A-BB7A-20B0-70EB4F7043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2005851"/>
              </p:ext>
            </p:extLst>
          </p:nvPr>
        </p:nvGraphicFramePr>
        <p:xfrm>
          <a:off x="480943" y="1268640"/>
          <a:ext cx="8182113" cy="4897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6828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C66902-3DE6-FCC6-D9D5-2D3934FAA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872" y="188640"/>
            <a:ext cx="7571185" cy="1080000"/>
          </a:xfrm>
        </p:spPr>
        <p:txBody>
          <a:bodyPr/>
          <a:lstStyle/>
          <a:p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 warto omawiać ze swoim konsultantem AFBN?</a:t>
            </a:r>
            <a:endParaRPr lang="en-US" sz="2000" b="1" dirty="0"/>
          </a:p>
        </p:txBody>
      </p:sp>
      <p:graphicFrame>
        <p:nvGraphicFramePr>
          <p:cNvPr id="4" name="Symbol zastępczy zawartości 5">
            <a:extLst>
              <a:ext uri="{FF2B5EF4-FFF2-40B4-BE49-F238E27FC236}">
                <a16:creationId xmlns:a16="http://schemas.microsoft.com/office/drawing/2014/main" id="{8CA11941-86EA-9D88-88F4-38B983F8EB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157164"/>
              </p:ext>
            </p:extLst>
          </p:nvPr>
        </p:nvGraphicFramePr>
        <p:xfrm>
          <a:off x="1115616" y="1600201"/>
          <a:ext cx="7571184" cy="442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7807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AAC2630-4068-CB17-8A82-D7634E19787B}"/>
              </a:ext>
            </a:extLst>
          </p:cNvPr>
          <p:cNvSpPr txBox="1"/>
          <p:nvPr/>
        </p:nvSpPr>
        <p:spPr>
          <a:xfrm>
            <a:off x="1151484" y="548680"/>
            <a:ext cx="78850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latin typeface="+mj-lt"/>
                <a:cs typeface="Times New Roman" panose="02020603050405020304" pitchFamily="18" charset="0"/>
              </a:rPr>
              <a:t>Wykorzystanie wskaźników efektywności biblioteki</a:t>
            </a:r>
          </a:p>
        </p:txBody>
      </p:sp>
      <p:graphicFrame>
        <p:nvGraphicFramePr>
          <p:cNvPr id="4" name="Symbol zastępczy zawartości 1">
            <a:extLst>
              <a:ext uri="{FF2B5EF4-FFF2-40B4-BE49-F238E27FC236}">
                <a16:creationId xmlns:a16="http://schemas.microsoft.com/office/drawing/2014/main" id="{7DB83436-81AB-9B8E-5FB7-DB4356A42E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194714"/>
              </p:ext>
            </p:extLst>
          </p:nvPr>
        </p:nvGraphicFramePr>
        <p:xfrm>
          <a:off x="611560" y="1124744"/>
          <a:ext cx="828092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403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10D922-872E-4A72-20A1-279725F3E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98209"/>
            <a:ext cx="7571185" cy="1080000"/>
          </a:xfrm>
        </p:spPr>
        <p:txBody>
          <a:bodyPr/>
          <a:lstStyle/>
          <a:p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Badanie Satysfakcji Użytkowników Biblioteki</a:t>
            </a:r>
            <a:b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https://afb.sbp.pl/afbn/materialy/</a:t>
            </a:r>
            <a:endParaRPr lang="en-US" sz="2000" b="1" dirty="0"/>
          </a:p>
        </p:txBody>
      </p:sp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F8E19C53-13BC-EBA6-4FB2-297429B83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32310"/>
              </p:ext>
            </p:extLst>
          </p:nvPr>
        </p:nvGraphicFramePr>
        <p:xfrm>
          <a:off x="323528" y="1278209"/>
          <a:ext cx="8496944" cy="4815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576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5933F7BB-4373-C59B-B33E-B04782C22611}"/>
              </a:ext>
            </a:extLst>
          </p:cNvPr>
          <p:cNvSpPr txBox="1"/>
          <p:nvPr/>
        </p:nvSpPr>
        <p:spPr>
          <a:xfrm>
            <a:off x="2627784" y="404664"/>
            <a:ext cx="50405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Badania satysfakcji w Bibliotece UEW</a:t>
            </a:r>
            <a:endParaRPr lang="pl-PL" sz="2400" b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8893470-1373-2555-ED6A-9A1016463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613" y="1412776"/>
            <a:ext cx="4146827" cy="4875793"/>
          </a:xfrm>
          <a:prstGeom prst="rect">
            <a:avLst/>
          </a:prstGeom>
          <a:noFill/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9980F9E-1F57-2E19-5300-219D7C56EE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224498"/>
              </p:ext>
            </p:extLst>
          </p:nvPr>
        </p:nvGraphicFramePr>
        <p:xfrm>
          <a:off x="4624560" y="1196752"/>
          <a:ext cx="4093073" cy="5238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9787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9705E693-E5E6-04A1-BDA6-0B22814EF69D}"/>
              </a:ext>
            </a:extLst>
          </p:cNvPr>
          <p:cNvSpPr txBox="1"/>
          <p:nvPr/>
        </p:nvSpPr>
        <p:spPr>
          <a:xfrm>
            <a:off x="2627784" y="40466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Podsumowanie i wnioski końcowe</a:t>
            </a:r>
            <a:endParaRPr lang="pl-PL" sz="2400" b="1" dirty="0"/>
          </a:p>
        </p:txBody>
      </p:sp>
      <p:graphicFrame>
        <p:nvGraphicFramePr>
          <p:cNvPr id="3" name="Symbol zastępczy zawartości 1">
            <a:extLst>
              <a:ext uri="{FF2B5EF4-FFF2-40B4-BE49-F238E27FC236}">
                <a16:creationId xmlns:a16="http://schemas.microsoft.com/office/drawing/2014/main" id="{E16ED474-62B5-4504-0E45-BF7C375C4F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904446"/>
              </p:ext>
            </p:extLst>
          </p:nvPr>
        </p:nvGraphicFramePr>
        <p:xfrm>
          <a:off x="1115616" y="1196752"/>
          <a:ext cx="7571184" cy="4824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9896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9AF996F9-878F-24FC-F9AC-845F53C2CBC2}"/>
              </a:ext>
            </a:extLst>
          </p:cNvPr>
          <p:cNvSpPr txBox="1">
            <a:spLocks/>
          </p:cNvSpPr>
          <p:nvPr/>
        </p:nvSpPr>
        <p:spPr bwMode="auto">
          <a:xfrm>
            <a:off x="827088" y="12684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4000" dirty="0">
                <a:solidFill>
                  <a:srgbClr val="00B0F0"/>
                </a:solidFill>
                <a:latin typeface="Arial Narrow" panose="020B0606020202030204" pitchFamily="34" charset="0"/>
              </a:rPr>
              <a:t>Dziękuję za uwagę i serdecznie zapraszam do kontaktu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6087392D-CEA0-1D51-5F8B-876A9EC0BFBD}"/>
              </a:ext>
            </a:extLst>
          </p:cNvPr>
          <p:cNvSpPr txBox="1">
            <a:spLocks/>
          </p:cNvSpPr>
          <p:nvPr/>
        </p:nvSpPr>
        <p:spPr bwMode="auto">
          <a:xfrm>
            <a:off x="833376" y="344035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4000" dirty="0">
                <a:solidFill>
                  <a:srgbClr val="00B0F0"/>
                </a:solidFill>
                <a:latin typeface="Arial Narrow" panose="020B0606020202030204" pitchFamily="34" charset="0"/>
              </a:rPr>
              <a:t>dawid.kosciewicz@ue.wroc.pl</a:t>
            </a:r>
          </a:p>
        </p:txBody>
      </p:sp>
    </p:spTree>
    <p:extLst>
      <p:ext uri="{BB962C8B-B14F-4D97-AF65-F5344CB8AC3E}">
        <p14:creationId xmlns:p14="http://schemas.microsoft.com/office/powerpoint/2010/main" val="2689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AAC2630-4068-CB17-8A82-D7634E19787B}"/>
              </a:ext>
            </a:extLst>
          </p:cNvPr>
          <p:cNvSpPr txBox="1"/>
          <p:nvPr/>
        </p:nvSpPr>
        <p:spPr>
          <a:xfrm>
            <a:off x="1151484" y="548680"/>
            <a:ext cx="73448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latin typeface="+mj-lt"/>
              </a:rPr>
              <a:t>Analiza Funkcjonowania Bibliotek Naukowych (AFBN)</a:t>
            </a:r>
          </a:p>
        </p:txBody>
      </p:sp>
      <p:graphicFrame>
        <p:nvGraphicFramePr>
          <p:cNvPr id="36" name="Symbol zastępczy zawartości 1">
            <a:extLst>
              <a:ext uri="{FF2B5EF4-FFF2-40B4-BE49-F238E27FC236}">
                <a16:creationId xmlns:a16="http://schemas.microsoft.com/office/drawing/2014/main" id="{3EB39A71-0E67-3C06-33B3-45CD643AC8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297572"/>
              </p:ext>
            </p:extLst>
          </p:nvPr>
        </p:nvGraphicFramePr>
        <p:xfrm>
          <a:off x="395536" y="1301134"/>
          <a:ext cx="8347857" cy="4864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107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AAC2630-4068-CB17-8A82-D7634E19787B}"/>
              </a:ext>
            </a:extLst>
          </p:cNvPr>
          <p:cNvSpPr txBox="1"/>
          <p:nvPr/>
        </p:nvSpPr>
        <p:spPr>
          <a:xfrm>
            <a:off x="1151484" y="548680"/>
            <a:ext cx="7344816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000" b="1" dirty="0">
                <a:solidFill>
                  <a:srgbClr val="000000"/>
                </a:solidFill>
                <a:latin typeface="Arial"/>
                <a:cs typeface="Arial"/>
              </a:rPr>
              <a:t>Zespół ds. Standardów dla Bibliotek Naukowych (ZSBN)</a:t>
            </a: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1">
            <a:extLst>
              <a:ext uri="{FF2B5EF4-FFF2-40B4-BE49-F238E27FC236}">
                <a16:creationId xmlns:a16="http://schemas.microsoft.com/office/drawing/2014/main" id="{591A5B3B-B143-7407-E665-15652E11D1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449407"/>
              </p:ext>
            </p:extLst>
          </p:nvPr>
        </p:nvGraphicFramePr>
        <p:xfrm>
          <a:off x="323528" y="1260708"/>
          <a:ext cx="8496944" cy="5048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5920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Symbol zastępczy zawartości 1">
            <a:extLst>
              <a:ext uri="{FF2B5EF4-FFF2-40B4-BE49-F238E27FC236}">
                <a16:creationId xmlns:a16="http://schemas.microsoft.com/office/drawing/2014/main" id="{B00AE495-A778-C23E-3DF4-0FB1F2EC6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430578"/>
              </p:ext>
            </p:extLst>
          </p:nvPr>
        </p:nvGraphicFramePr>
        <p:xfrm>
          <a:off x="323528" y="1259086"/>
          <a:ext cx="8424936" cy="4762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B6039143-2379-913F-880B-A00CF214327E}"/>
              </a:ext>
            </a:extLst>
          </p:cNvPr>
          <p:cNvSpPr txBox="1"/>
          <p:nvPr/>
        </p:nvSpPr>
        <p:spPr>
          <a:xfrm>
            <a:off x="1151484" y="548680"/>
            <a:ext cx="67328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000000"/>
                </a:solidFill>
              </a:rPr>
              <a:t>Zespół ds. Standardów dla Bibliotek Naukowych</a:t>
            </a: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891" y="6278165"/>
            <a:ext cx="66896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37F76D-7EE8-8C6C-B266-42036F20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123" y="310524"/>
            <a:ext cx="6114525" cy="1080000"/>
          </a:xfrm>
        </p:spPr>
        <p:txBody>
          <a:bodyPr/>
          <a:lstStyle/>
          <a:p>
            <a:r>
              <a:rPr lang="pl-PL" sz="2000" b="1" dirty="0">
                <a:effectLst/>
                <a:ea typeface="Calibri" panose="020F0502020204030204" pitchFamily="34" charset="0"/>
                <a:cs typeface="Times New Roman"/>
              </a:rPr>
              <a:t>Korzyści </a:t>
            </a:r>
            <a:r>
              <a:rPr lang="pl-PL" sz="2000" b="1" dirty="0">
                <a:ea typeface="Calibri" panose="020F0502020204030204" pitchFamily="34" charset="0"/>
                <a:cs typeface="Times New Roman"/>
              </a:rPr>
              <a:t>dla bibliotek z</a:t>
            </a:r>
            <a:r>
              <a:rPr lang="pl-PL" sz="2000" b="1" dirty="0">
                <a:effectLst/>
                <a:ea typeface="Calibri" panose="020F0502020204030204" pitchFamily="34" charset="0"/>
                <a:cs typeface="Times New Roman"/>
              </a:rPr>
              <a:t> udziału w projekcie AFBN</a:t>
            </a:r>
            <a:endParaRPr lang="en-US" sz="2000" b="1" dirty="0">
              <a:cs typeface="Times New Roman"/>
            </a:endParaRPr>
          </a:p>
        </p:txBody>
      </p:sp>
      <p:grpSp>
        <p:nvGrpSpPr>
          <p:cNvPr id="3" name="Grupa 2">
            <a:extLst>
              <a:ext uri="{FF2B5EF4-FFF2-40B4-BE49-F238E27FC236}">
                <a16:creationId xmlns:a16="http://schemas.microsoft.com/office/drawing/2014/main" id="{00C675AF-2729-FC6F-64C4-F3CEDE016813}"/>
              </a:ext>
            </a:extLst>
          </p:cNvPr>
          <p:cNvGrpSpPr/>
          <p:nvPr/>
        </p:nvGrpSpPr>
        <p:grpSpPr>
          <a:xfrm>
            <a:off x="424030" y="1344566"/>
            <a:ext cx="8528985" cy="516427"/>
            <a:chOff x="0" y="13795"/>
            <a:chExt cx="7571184" cy="516427"/>
          </a:xfrm>
        </p:grpSpPr>
        <p:sp>
          <p:nvSpPr>
            <p:cNvPr id="25" name="Prostokąt: zaokrąglone rogi 24">
              <a:extLst>
                <a:ext uri="{FF2B5EF4-FFF2-40B4-BE49-F238E27FC236}">
                  <a16:creationId xmlns:a16="http://schemas.microsoft.com/office/drawing/2014/main" id="{C2DAABFD-6881-33CA-5BC0-72A1E3358421}"/>
                </a:ext>
              </a:extLst>
            </p:cNvPr>
            <p:cNvSpPr/>
            <p:nvPr/>
          </p:nvSpPr>
          <p:spPr>
            <a:xfrm>
              <a:off x="0" y="13795"/>
              <a:ext cx="7571184" cy="51642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26" name="Prostokąt: zaokrąglone rogi 4">
              <a:extLst>
                <a:ext uri="{FF2B5EF4-FFF2-40B4-BE49-F238E27FC236}">
                  <a16:creationId xmlns:a16="http://schemas.microsoft.com/office/drawing/2014/main" id="{9BCEA044-A089-7619-0A3E-80DBD7223050}"/>
                </a:ext>
              </a:extLst>
            </p:cNvPr>
            <p:cNvSpPr txBox="1"/>
            <p:nvPr/>
          </p:nvSpPr>
          <p:spPr>
            <a:xfrm>
              <a:off x="25210" y="39005"/>
              <a:ext cx="7520764" cy="4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300" dirty="0"/>
                <a:t>A</a:t>
              </a:r>
              <a:r>
                <a:rPr lang="pl-PL" sz="1300" kern="1200" dirty="0"/>
                <a:t>utomatyczne generowanie wskaźników efektywności.</a:t>
              </a:r>
            </a:p>
          </p:txBody>
        </p:sp>
      </p:grpSp>
      <p:grpSp>
        <p:nvGrpSpPr>
          <p:cNvPr id="4" name="Grupa 3">
            <a:extLst>
              <a:ext uri="{FF2B5EF4-FFF2-40B4-BE49-F238E27FC236}">
                <a16:creationId xmlns:a16="http://schemas.microsoft.com/office/drawing/2014/main" id="{65EAF32C-F487-6997-3FB6-6CF8CBB5CE18}"/>
              </a:ext>
            </a:extLst>
          </p:cNvPr>
          <p:cNvGrpSpPr/>
          <p:nvPr/>
        </p:nvGrpSpPr>
        <p:grpSpPr>
          <a:xfrm>
            <a:off x="424030" y="1898433"/>
            <a:ext cx="8528985" cy="516427"/>
            <a:chOff x="0" y="567662"/>
            <a:chExt cx="7571184" cy="516427"/>
          </a:xfrm>
        </p:grpSpPr>
        <p:sp>
          <p:nvSpPr>
            <p:cNvPr id="23" name="Prostokąt: zaokrąglone rogi 22">
              <a:extLst>
                <a:ext uri="{FF2B5EF4-FFF2-40B4-BE49-F238E27FC236}">
                  <a16:creationId xmlns:a16="http://schemas.microsoft.com/office/drawing/2014/main" id="{DD4CB1F8-BCAF-25F3-22D2-0E1D8E1E45BD}"/>
                </a:ext>
              </a:extLst>
            </p:cNvPr>
            <p:cNvSpPr/>
            <p:nvPr/>
          </p:nvSpPr>
          <p:spPr>
            <a:xfrm>
              <a:off x="0" y="567662"/>
              <a:ext cx="7571184" cy="51642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24" name="Prostokąt: zaokrąglone rogi 6">
              <a:extLst>
                <a:ext uri="{FF2B5EF4-FFF2-40B4-BE49-F238E27FC236}">
                  <a16:creationId xmlns:a16="http://schemas.microsoft.com/office/drawing/2014/main" id="{6E8EEC4C-6095-CD3F-67C7-D0DB4CB0F9EA}"/>
                </a:ext>
              </a:extLst>
            </p:cNvPr>
            <p:cNvSpPr txBox="1"/>
            <p:nvPr/>
          </p:nvSpPr>
          <p:spPr>
            <a:xfrm>
              <a:off x="25210" y="592872"/>
              <a:ext cx="7520764" cy="4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300" dirty="0"/>
                <a:t>P</a:t>
              </a:r>
              <a:r>
                <a:rPr lang="pl-PL" sz="1300" kern="1200" dirty="0"/>
                <a:t>orównywanie wartości wskaźników własnej biblioteki z uśrednionymi danymi grupy bibliotek.</a:t>
              </a:r>
            </a:p>
          </p:txBody>
        </p:sp>
      </p:grpSp>
      <p:grpSp>
        <p:nvGrpSpPr>
          <p:cNvPr id="5" name="Grupa 4">
            <a:extLst>
              <a:ext uri="{FF2B5EF4-FFF2-40B4-BE49-F238E27FC236}">
                <a16:creationId xmlns:a16="http://schemas.microsoft.com/office/drawing/2014/main" id="{71650D8D-9771-E756-E3D3-F97CC45CE30C}"/>
              </a:ext>
            </a:extLst>
          </p:cNvPr>
          <p:cNvGrpSpPr/>
          <p:nvPr/>
        </p:nvGrpSpPr>
        <p:grpSpPr>
          <a:xfrm>
            <a:off x="424030" y="2452300"/>
            <a:ext cx="8528985" cy="516427"/>
            <a:chOff x="0" y="1121529"/>
            <a:chExt cx="7571184" cy="516427"/>
          </a:xfrm>
        </p:grpSpPr>
        <p:sp>
          <p:nvSpPr>
            <p:cNvPr id="21" name="Prostokąt: zaokrąglone rogi 20">
              <a:extLst>
                <a:ext uri="{FF2B5EF4-FFF2-40B4-BE49-F238E27FC236}">
                  <a16:creationId xmlns:a16="http://schemas.microsoft.com/office/drawing/2014/main" id="{7BB8222C-0C25-F544-C28A-603B6D666F5B}"/>
                </a:ext>
              </a:extLst>
            </p:cNvPr>
            <p:cNvSpPr/>
            <p:nvPr/>
          </p:nvSpPr>
          <p:spPr>
            <a:xfrm>
              <a:off x="0" y="1121529"/>
              <a:ext cx="7571184" cy="51642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22" name="Prostokąt: zaokrąglone rogi 8">
              <a:extLst>
                <a:ext uri="{FF2B5EF4-FFF2-40B4-BE49-F238E27FC236}">
                  <a16:creationId xmlns:a16="http://schemas.microsoft.com/office/drawing/2014/main" id="{60334BF2-3A46-2D12-61E4-0310374C2ECC}"/>
                </a:ext>
              </a:extLst>
            </p:cNvPr>
            <p:cNvSpPr txBox="1"/>
            <p:nvPr/>
          </p:nvSpPr>
          <p:spPr>
            <a:xfrm>
              <a:off x="25210" y="1146739"/>
              <a:ext cx="7520764" cy="4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300" kern="1200" dirty="0"/>
                <a:t>Przeglądanie i analiza danych własnej biblioteki według różnych kryteriów i na przestrzeni lat.</a:t>
              </a:r>
              <a:r>
                <a:rPr lang="pl-PL" sz="1300" dirty="0"/>
                <a:t> </a:t>
              </a:r>
              <a:endParaRPr lang="pl-PL" sz="1300" kern="1200" dirty="0"/>
            </a:p>
          </p:txBody>
        </p:sp>
      </p:grpSp>
      <p:grpSp>
        <p:nvGrpSpPr>
          <p:cNvPr id="6" name="Grupa 5">
            <a:extLst>
              <a:ext uri="{FF2B5EF4-FFF2-40B4-BE49-F238E27FC236}">
                <a16:creationId xmlns:a16="http://schemas.microsoft.com/office/drawing/2014/main" id="{998F8781-2092-089B-0EFB-2B0BB5D49105}"/>
              </a:ext>
            </a:extLst>
          </p:cNvPr>
          <p:cNvGrpSpPr/>
          <p:nvPr/>
        </p:nvGrpSpPr>
        <p:grpSpPr>
          <a:xfrm>
            <a:off x="424030" y="3006167"/>
            <a:ext cx="8528985" cy="516427"/>
            <a:chOff x="0" y="1675396"/>
            <a:chExt cx="7571184" cy="516427"/>
          </a:xfrm>
        </p:grpSpPr>
        <p:sp>
          <p:nvSpPr>
            <p:cNvPr id="19" name="Prostokąt: zaokrąglone rogi 18">
              <a:extLst>
                <a:ext uri="{FF2B5EF4-FFF2-40B4-BE49-F238E27FC236}">
                  <a16:creationId xmlns:a16="http://schemas.microsoft.com/office/drawing/2014/main" id="{F100728A-5C6F-7626-820F-FF5519D34143}"/>
                </a:ext>
              </a:extLst>
            </p:cNvPr>
            <p:cNvSpPr/>
            <p:nvPr/>
          </p:nvSpPr>
          <p:spPr>
            <a:xfrm>
              <a:off x="0" y="1675396"/>
              <a:ext cx="7571184" cy="51642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20" name="Prostokąt: zaokrąglone rogi 10">
              <a:extLst>
                <a:ext uri="{FF2B5EF4-FFF2-40B4-BE49-F238E27FC236}">
                  <a16:creationId xmlns:a16="http://schemas.microsoft.com/office/drawing/2014/main" id="{69244A3C-1736-25E8-A2A6-6465C203E0B2}"/>
                </a:ext>
              </a:extLst>
            </p:cNvPr>
            <p:cNvSpPr txBox="1"/>
            <p:nvPr/>
          </p:nvSpPr>
          <p:spPr>
            <a:xfrm>
              <a:off x="25210" y="1700606"/>
              <a:ext cx="7520764" cy="4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300" kern="1200" dirty="0"/>
                <a:t>Systematyczne gromadzenie i archiwizowanie danych w jednym miejscu.</a:t>
              </a:r>
            </a:p>
          </p:txBody>
        </p: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id="{AAE94EF2-5349-4498-90CD-3CCF2A60DD85}"/>
              </a:ext>
            </a:extLst>
          </p:cNvPr>
          <p:cNvGrpSpPr/>
          <p:nvPr/>
        </p:nvGrpSpPr>
        <p:grpSpPr>
          <a:xfrm>
            <a:off x="424030" y="3560035"/>
            <a:ext cx="8528985" cy="516427"/>
            <a:chOff x="0" y="2229264"/>
            <a:chExt cx="7571184" cy="516427"/>
          </a:xfrm>
        </p:grpSpPr>
        <p:sp>
          <p:nvSpPr>
            <p:cNvPr id="17" name="Prostokąt: zaokrąglone rogi 16">
              <a:extLst>
                <a:ext uri="{FF2B5EF4-FFF2-40B4-BE49-F238E27FC236}">
                  <a16:creationId xmlns:a16="http://schemas.microsoft.com/office/drawing/2014/main" id="{89EAA554-4624-A34D-0D18-16ECE0829B66}"/>
                </a:ext>
              </a:extLst>
            </p:cNvPr>
            <p:cNvSpPr/>
            <p:nvPr/>
          </p:nvSpPr>
          <p:spPr>
            <a:xfrm>
              <a:off x="0" y="2229264"/>
              <a:ext cx="7571184" cy="51642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8" name="Prostokąt: zaokrąglone rogi 12">
              <a:extLst>
                <a:ext uri="{FF2B5EF4-FFF2-40B4-BE49-F238E27FC236}">
                  <a16:creationId xmlns:a16="http://schemas.microsoft.com/office/drawing/2014/main" id="{CF707B11-5B53-CD91-E7D4-8ADF23E6DC2A}"/>
                </a:ext>
              </a:extLst>
            </p:cNvPr>
            <p:cNvSpPr txBox="1"/>
            <p:nvPr/>
          </p:nvSpPr>
          <p:spPr>
            <a:xfrm>
              <a:off x="25210" y="2254474"/>
              <a:ext cx="7520764" cy="4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300" dirty="0"/>
                <a:t>N</a:t>
              </a:r>
              <a:r>
                <a:rPr lang="pl-PL" sz="1300" kern="1200" dirty="0"/>
                <a:t>ieograniczony dostęp do danych własnej biblioteki.</a:t>
              </a:r>
            </a:p>
          </p:txBody>
        </p:sp>
      </p:grpSp>
      <p:grpSp>
        <p:nvGrpSpPr>
          <p:cNvPr id="8" name="Grupa 7">
            <a:extLst>
              <a:ext uri="{FF2B5EF4-FFF2-40B4-BE49-F238E27FC236}">
                <a16:creationId xmlns:a16="http://schemas.microsoft.com/office/drawing/2014/main" id="{1DE53A58-93FE-51F8-179E-E335D1C5D9D9}"/>
              </a:ext>
            </a:extLst>
          </p:cNvPr>
          <p:cNvGrpSpPr/>
          <p:nvPr/>
        </p:nvGrpSpPr>
        <p:grpSpPr>
          <a:xfrm>
            <a:off x="424030" y="4113902"/>
            <a:ext cx="8528985" cy="516427"/>
            <a:chOff x="0" y="2783131"/>
            <a:chExt cx="7571184" cy="516427"/>
          </a:xfrm>
        </p:grpSpPr>
        <p:sp>
          <p:nvSpPr>
            <p:cNvPr id="15" name="Prostokąt: zaokrąglone rogi 14">
              <a:extLst>
                <a:ext uri="{FF2B5EF4-FFF2-40B4-BE49-F238E27FC236}">
                  <a16:creationId xmlns:a16="http://schemas.microsoft.com/office/drawing/2014/main" id="{8E957BCD-F799-560E-D26A-6E32B8F9828D}"/>
                </a:ext>
              </a:extLst>
            </p:cNvPr>
            <p:cNvSpPr/>
            <p:nvPr/>
          </p:nvSpPr>
          <p:spPr>
            <a:xfrm>
              <a:off x="0" y="2783131"/>
              <a:ext cx="7571184" cy="51642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6" name="Prostokąt: zaokrąglone rogi 14">
              <a:extLst>
                <a:ext uri="{FF2B5EF4-FFF2-40B4-BE49-F238E27FC236}">
                  <a16:creationId xmlns:a16="http://schemas.microsoft.com/office/drawing/2014/main" id="{5D4190CC-6725-A372-A462-3E41359599AE}"/>
                </a:ext>
              </a:extLst>
            </p:cNvPr>
            <p:cNvSpPr txBox="1"/>
            <p:nvPr/>
          </p:nvSpPr>
          <p:spPr>
            <a:xfrm>
              <a:off x="25210" y="2808341"/>
              <a:ext cx="7520764" cy="4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pl-PL" sz="1300" dirty="0"/>
                <a:t>P</a:t>
              </a:r>
              <a:r>
                <a:rPr lang="pl-PL" sz="1300" kern="1200" dirty="0"/>
                <a:t>obieranie przez biblioteki danych ze swoich formularzy do rankingów </a:t>
              </a:r>
              <a:r>
                <a:rPr lang="pl-PL" sz="1300" dirty="0"/>
                <a:t>i opracowań</a:t>
              </a:r>
              <a:r>
                <a:rPr lang="pl-PL" sz="1300" kern="1200" dirty="0"/>
                <a:t>.</a:t>
              </a:r>
            </a:p>
          </p:txBody>
        </p:sp>
      </p:grpSp>
      <p:grpSp>
        <p:nvGrpSpPr>
          <p:cNvPr id="9" name="Grupa 8">
            <a:extLst>
              <a:ext uri="{FF2B5EF4-FFF2-40B4-BE49-F238E27FC236}">
                <a16:creationId xmlns:a16="http://schemas.microsoft.com/office/drawing/2014/main" id="{F9AD15D5-ADF0-9E74-35F5-83FE43FA0B8C}"/>
              </a:ext>
            </a:extLst>
          </p:cNvPr>
          <p:cNvGrpSpPr/>
          <p:nvPr/>
        </p:nvGrpSpPr>
        <p:grpSpPr>
          <a:xfrm>
            <a:off x="424030" y="4667769"/>
            <a:ext cx="8528985" cy="516427"/>
            <a:chOff x="0" y="3336998"/>
            <a:chExt cx="7571184" cy="516427"/>
          </a:xfrm>
        </p:grpSpPr>
        <p:sp>
          <p:nvSpPr>
            <p:cNvPr id="13" name="Prostokąt: zaokrąglone rogi 12">
              <a:extLst>
                <a:ext uri="{FF2B5EF4-FFF2-40B4-BE49-F238E27FC236}">
                  <a16:creationId xmlns:a16="http://schemas.microsoft.com/office/drawing/2014/main" id="{9C6ECB46-6652-1FB3-B883-237C11F52B78}"/>
                </a:ext>
              </a:extLst>
            </p:cNvPr>
            <p:cNvSpPr/>
            <p:nvPr/>
          </p:nvSpPr>
          <p:spPr>
            <a:xfrm>
              <a:off x="0" y="3336998"/>
              <a:ext cx="7571184" cy="51642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4" name="Prostokąt: zaokrąglone rogi 16">
              <a:extLst>
                <a:ext uri="{FF2B5EF4-FFF2-40B4-BE49-F238E27FC236}">
                  <a16:creationId xmlns:a16="http://schemas.microsoft.com/office/drawing/2014/main" id="{F839ACDD-99F8-4366-D5B1-1117A3DE89F9}"/>
                </a:ext>
              </a:extLst>
            </p:cNvPr>
            <p:cNvSpPr txBox="1"/>
            <p:nvPr/>
          </p:nvSpPr>
          <p:spPr>
            <a:xfrm>
              <a:off x="25210" y="3362208"/>
              <a:ext cx="7520764" cy="4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300" dirty="0"/>
                <a:t>W</a:t>
              </a:r>
              <a:r>
                <a:rPr lang="pl-PL" sz="1300" kern="1200" dirty="0"/>
                <a:t>ykorzystywanie w formularzu AFBN danych z GUS.</a:t>
              </a:r>
            </a:p>
          </p:txBody>
        </p:sp>
      </p:grpSp>
      <p:grpSp>
        <p:nvGrpSpPr>
          <p:cNvPr id="10" name="Grupa 9">
            <a:extLst>
              <a:ext uri="{FF2B5EF4-FFF2-40B4-BE49-F238E27FC236}">
                <a16:creationId xmlns:a16="http://schemas.microsoft.com/office/drawing/2014/main" id="{F2E753A2-0117-0E3C-3FA8-BBE200FA6C8B}"/>
              </a:ext>
            </a:extLst>
          </p:cNvPr>
          <p:cNvGrpSpPr/>
          <p:nvPr/>
        </p:nvGrpSpPr>
        <p:grpSpPr>
          <a:xfrm>
            <a:off x="424030" y="5221636"/>
            <a:ext cx="8528985" cy="516427"/>
            <a:chOff x="0" y="3890865"/>
            <a:chExt cx="7571184" cy="516427"/>
          </a:xfrm>
        </p:grpSpPr>
        <p:sp>
          <p:nvSpPr>
            <p:cNvPr id="11" name="Prostokąt: zaokrąglone rogi 10">
              <a:extLst>
                <a:ext uri="{FF2B5EF4-FFF2-40B4-BE49-F238E27FC236}">
                  <a16:creationId xmlns:a16="http://schemas.microsoft.com/office/drawing/2014/main" id="{572D6501-4AB9-A753-8E5D-102AA805425E}"/>
                </a:ext>
              </a:extLst>
            </p:cNvPr>
            <p:cNvSpPr/>
            <p:nvPr/>
          </p:nvSpPr>
          <p:spPr>
            <a:xfrm>
              <a:off x="0" y="3890865"/>
              <a:ext cx="7571184" cy="51642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2" name="Prostokąt: zaokrąglone rogi 18">
              <a:extLst>
                <a:ext uri="{FF2B5EF4-FFF2-40B4-BE49-F238E27FC236}">
                  <a16:creationId xmlns:a16="http://schemas.microsoft.com/office/drawing/2014/main" id="{6BDB45DF-ED71-3C8B-A959-44462EFEBEAD}"/>
                </a:ext>
              </a:extLst>
            </p:cNvPr>
            <p:cNvSpPr txBox="1"/>
            <p:nvPr/>
          </p:nvSpPr>
          <p:spPr>
            <a:xfrm>
              <a:off x="25210" y="3916075"/>
              <a:ext cx="7520764" cy="4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300" kern="1200" dirty="0"/>
                <a:t>Opieka merytoryczna ze strony Zespołu, szkolenia, materiały itp.</a:t>
              </a:r>
            </a:p>
          </p:txBody>
        </p:sp>
      </p:grpSp>
      <p:grpSp>
        <p:nvGrpSpPr>
          <p:cNvPr id="27" name="Grupa 26">
            <a:extLst>
              <a:ext uri="{FF2B5EF4-FFF2-40B4-BE49-F238E27FC236}">
                <a16:creationId xmlns:a16="http://schemas.microsoft.com/office/drawing/2014/main" id="{C40AEFE9-335A-4539-CA98-D8F4F32E21D5}"/>
              </a:ext>
            </a:extLst>
          </p:cNvPr>
          <p:cNvGrpSpPr/>
          <p:nvPr/>
        </p:nvGrpSpPr>
        <p:grpSpPr>
          <a:xfrm>
            <a:off x="424030" y="5775503"/>
            <a:ext cx="8528985" cy="516427"/>
            <a:chOff x="0" y="3890865"/>
            <a:chExt cx="7571184" cy="516427"/>
          </a:xfrm>
        </p:grpSpPr>
        <p:sp>
          <p:nvSpPr>
            <p:cNvPr id="28" name="Prostokąt: zaokrąglone rogi 27">
              <a:extLst>
                <a:ext uri="{FF2B5EF4-FFF2-40B4-BE49-F238E27FC236}">
                  <a16:creationId xmlns:a16="http://schemas.microsoft.com/office/drawing/2014/main" id="{E9F44B81-1E93-6E38-255D-C4C49ECD7A27}"/>
                </a:ext>
              </a:extLst>
            </p:cNvPr>
            <p:cNvSpPr/>
            <p:nvPr/>
          </p:nvSpPr>
          <p:spPr>
            <a:xfrm>
              <a:off x="0" y="3890865"/>
              <a:ext cx="7571184" cy="51642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29" name="Prostokąt: zaokrąglone rogi 18">
              <a:extLst>
                <a:ext uri="{FF2B5EF4-FFF2-40B4-BE49-F238E27FC236}">
                  <a16:creationId xmlns:a16="http://schemas.microsoft.com/office/drawing/2014/main" id="{AD805A25-56AE-E871-32E7-1080B5069E0F}"/>
                </a:ext>
              </a:extLst>
            </p:cNvPr>
            <p:cNvSpPr txBox="1"/>
            <p:nvPr/>
          </p:nvSpPr>
          <p:spPr>
            <a:xfrm>
              <a:off x="25210" y="3916075"/>
              <a:ext cx="7520764" cy="46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300" b="1" kern="1200" dirty="0"/>
                <a:t>Automatyczne wykresy MS Excel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AAC2630-4068-CB17-8A82-D7634E19787B}"/>
              </a:ext>
            </a:extLst>
          </p:cNvPr>
          <p:cNvSpPr txBox="1"/>
          <p:nvPr/>
        </p:nvSpPr>
        <p:spPr>
          <a:xfrm>
            <a:off x="1151484" y="548680"/>
            <a:ext cx="73448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000" b="1" dirty="0"/>
              <a:t>Formularz AFBN</a:t>
            </a:r>
            <a:endParaRPr lang="pl-PL" sz="2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83704C1C-09E9-5798-36F0-EFC32D7C4A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381130"/>
              </p:ext>
            </p:extLst>
          </p:nvPr>
        </p:nvGraphicFramePr>
        <p:xfrm>
          <a:off x="377925" y="1220322"/>
          <a:ext cx="8366216" cy="4800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06873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AAC2630-4068-CB17-8A82-D7634E19787B}"/>
              </a:ext>
            </a:extLst>
          </p:cNvPr>
          <p:cNvSpPr txBox="1"/>
          <p:nvPr/>
        </p:nvSpPr>
        <p:spPr>
          <a:xfrm>
            <a:off x="1151484" y="548680"/>
            <a:ext cx="7344816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000" b="1" dirty="0">
                <a:latin typeface="Arial"/>
                <a:cs typeface="Arial"/>
              </a:rPr>
              <a:t>Analizy Zbiorcze – wszystkie biblioteki za 2022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018AFBC-765B-2834-99B7-E3FF76858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172994"/>
              </p:ext>
            </p:extLst>
          </p:nvPr>
        </p:nvGraphicFramePr>
        <p:xfrm>
          <a:off x="323528" y="1196753"/>
          <a:ext cx="8496944" cy="5155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437">
                  <a:extLst>
                    <a:ext uri="{9D8B030D-6E8A-4147-A177-3AD203B41FA5}">
                      <a16:colId xmlns:a16="http://schemas.microsoft.com/office/drawing/2014/main" val="95529743"/>
                    </a:ext>
                  </a:extLst>
                </a:gridCol>
                <a:gridCol w="991596">
                  <a:extLst>
                    <a:ext uri="{9D8B030D-6E8A-4147-A177-3AD203B41FA5}">
                      <a16:colId xmlns:a16="http://schemas.microsoft.com/office/drawing/2014/main" val="2153031799"/>
                    </a:ext>
                  </a:extLst>
                </a:gridCol>
                <a:gridCol w="1059980">
                  <a:extLst>
                    <a:ext uri="{9D8B030D-6E8A-4147-A177-3AD203B41FA5}">
                      <a16:colId xmlns:a16="http://schemas.microsoft.com/office/drawing/2014/main" val="2311483092"/>
                    </a:ext>
                  </a:extLst>
                </a:gridCol>
                <a:gridCol w="983047">
                  <a:extLst>
                    <a:ext uri="{9D8B030D-6E8A-4147-A177-3AD203B41FA5}">
                      <a16:colId xmlns:a16="http://schemas.microsoft.com/office/drawing/2014/main" val="2338954914"/>
                    </a:ext>
                  </a:extLst>
                </a:gridCol>
                <a:gridCol w="1042884">
                  <a:extLst>
                    <a:ext uri="{9D8B030D-6E8A-4147-A177-3AD203B41FA5}">
                      <a16:colId xmlns:a16="http://schemas.microsoft.com/office/drawing/2014/main" val="1899309925"/>
                    </a:ext>
                  </a:extLst>
                </a:gridCol>
              </a:tblGrid>
              <a:tr h="3379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u="none" strike="noStrike" dirty="0">
                          <a:effectLst/>
                        </a:rPr>
                        <a:t>Wskaźniki ogólne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u="none" strike="noStrike" dirty="0">
                          <a:effectLst/>
                        </a:rPr>
                        <a:t>średnia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u="none" strike="noStrike" dirty="0">
                          <a:effectLst/>
                        </a:rPr>
                        <a:t>mediana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u="none" strike="noStrike" dirty="0">
                          <a:effectLst/>
                        </a:rPr>
                        <a:t>max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u="none" strike="noStrike" dirty="0">
                          <a:effectLst/>
                        </a:rPr>
                        <a:t>min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1261808685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Zarejestrowani użytkownicy z własnej uczelni jako procent potencjalnych użytkowników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67,4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68,3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100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15,8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1701627296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Zarejestrowani użytkownicy spoza uczelni jako procent zarejestrowanych użytkowników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10,1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83,9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2403188448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Pracownicy biblioteki jako procent ogółu pracowników uczelni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2,9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2,6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10,2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1,1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1067492326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Liczba użytkowników przypadająca na pracownika biblioteki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295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259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753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116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1769655631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Liczba studentów przypadająca na pracownika biblioteki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249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213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684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96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1560663508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Liczba studentów studiów stacjonarnych przypadająca na pracownika biblioteki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192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168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497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84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3592236479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 dirty="0">
                          <a:effectLst/>
                        </a:rPr>
                        <a:t>Liczba pracowników biblioteki przypadająca na 1000 użytkowników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3,9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3,9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8,6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1,3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2666301517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Liczba pracowników biblioteki przypadająca na 1000 studentów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4,7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4,7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10,4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1,5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3659592521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Powierzchnia biblioteki przypadająca na użytkownika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0,5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0,41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2,02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0,1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4228875912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Powierzchnia biblioteki przypadająca na studenta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0,59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0,46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2,34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0,11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1545426402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Powierzchnia biblioteki przypadająca na studenta studiów stacjonarnych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0,77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0,69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2,67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0,15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3323715504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Liczba użytkowników przypadająca na miejsce do pracy w bibliotece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304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13962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1763161423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Liczba studentów przypadająca na miejsce do pracy w bibliotece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251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11379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2647818922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Liczba studentów studiów stacjonarnych przypadająca na miejsce do pracy w bibliotece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182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24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8134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715977019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Liczba użytkowników przypadająca na stanowisko komputerowe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393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215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3989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41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4128944879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Liczba użytkowników przypadająca na stanowisko komputerowe z dostępem do Internetu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484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227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6981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42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4007542118"/>
                  </a:ext>
                </a:extLst>
              </a:tr>
              <a:tr h="2724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Liczba godzin (w tygodniu), w których dostępne są usługi biblioteczne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58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96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33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68" marR="4968" marT="4968" marB="0" anchor="ctr"/>
                </a:tc>
                <a:extLst>
                  <a:ext uri="{0D108BD9-81ED-4DB2-BD59-A6C34878D82A}">
                    <a16:rowId xmlns:a16="http://schemas.microsoft.com/office/drawing/2014/main" val="3138688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94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AAC2630-4068-CB17-8A82-D7634E19787B}"/>
              </a:ext>
            </a:extLst>
          </p:cNvPr>
          <p:cNvSpPr txBox="1"/>
          <p:nvPr/>
        </p:nvSpPr>
        <p:spPr>
          <a:xfrm>
            <a:off x="1151484" y="548680"/>
            <a:ext cx="7344816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000" b="1" dirty="0">
                <a:latin typeface="Arial"/>
                <a:cs typeface="Arial"/>
              </a:rPr>
              <a:t>Analizy Zbiorcze (Tak/Nie) - wszystkie biblioteki za 2022</a:t>
            </a:r>
            <a:endParaRPr lang="pl-PL" sz="2000" dirty="0">
              <a:latin typeface="Arial"/>
              <a:cs typeface="Arial"/>
            </a:endParaRPr>
          </a:p>
          <a:p>
            <a:pPr algn="ctr"/>
            <a:endParaRPr lang="pl-PL" sz="2000" b="1" dirty="0">
              <a:latin typeface="Arial"/>
              <a:cs typeface="Arial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21E19B8-4169-141F-CD5A-583E4EFCF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255008"/>
              </p:ext>
            </p:extLst>
          </p:nvPr>
        </p:nvGraphicFramePr>
        <p:xfrm>
          <a:off x="323528" y="1268760"/>
          <a:ext cx="8496943" cy="4897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87774">
                  <a:extLst>
                    <a:ext uri="{9D8B030D-6E8A-4147-A177-3AD203B41FA5}">
                      <a16:colId xmlns:a16="http://schemas.microsoft.com/office/drawing/2014/main" val="1281759499"/>
                    </a:ext>
                  </a:extLst>
                </a:gridCol>
                <a:gridCol w="705279">
                  <a:extLst>
                    <a:ext uri="{9D8B030D-6E8A-4147-A177-3AD203B41FA5}">
                      <a16:colId xmlns:a16="http://schemas.microsoft.com/office/drawing/2014/main" val="673756038"/>
                    </a:ext>
                  </a:extLst>
                </a:gridCol>
                <a:gridCol w="671695">
                  <a:extLst>
                    <a:ext uri="{9D8B030D-6E8A-4147-A177-3AD203B41FA5}">
                      <a16:colId xmlns:a16="http://schemas.microsoft.com/office/drawing/2014/main" val="2063001769"/>
                    </a:ext>
                  </a:extLst>
                </a:gridCol>
                <a:gridCol w="660500">
                  <a:extLst>
                    <a:ext uri="{9D8B030D-6E8A-4147-A177-3AD203B41FA5}">
                      <a16:colId xmlns:a16="http://schemas.microsoft.com/office/drawing/2014/main" val="445438547"/>
                    </a:ext>
                  </a:extLst>
                </a:gridCol>
                <a:gridCol w="671695">
                  <a:extLst>
                    <a:ext uri="{9D8B030D-6E8A-4147-A177-3AD203B41FA5}">
                      <a16:colId xmlns:a16="http://schemas.microsoft.com/office/drawing/2014/main" val="2132300915"/>
                    </a:ext>
                  </a:extLst>
                </a:gridCol>
              </a:tblGrid>
              <a:tr h="61189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u="none" strike="noStrike" dirty="0">
                          <a:effectLst/>
                        </a:rPr>
                        <a:t>Dane dotyczące usług i budynku bibliotecznego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Liczba odpowiedzi TAK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Procent odpowiedzi TAK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Liczba odpowiedzi NIE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Procent odpowiedzi NIE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1556631885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a) możliwość zdalnego (poprzez katalog online) składania zamówień na materiały biblioteczne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100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1148947731"/>
                  </a:ext>
                </a:extLst>
              </a:tr>
              <a:tr h="38124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b) możliwość zdalnej (poprzez katalog online) rezerwacji materiałów bibliotecznych do wypożyczenia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87,93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12,07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567672592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c) możliwość zdalnego przedłużania terminów zwrotów materiałów bibliotecznych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96,55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3,45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104376590"/>
                  </a:ext>
                </a:extLst>
              </a:tr>
              <a:tr h="43843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d) elektroniczne powiadamianie (e-mail, SMS) czytelników o terminie zwrotów materiałów bibliotecznych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98,28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1,72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3188487141"/>
                  </a:ext>
                </a:extLst>
              </a:tr>
              <a:tr h="43843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e) interaktywne usługi informacyjne (komunikatory, czat) poprzez biblioteczną witrynę internetową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60,34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39,66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173634767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f) interaktywne szkolenia online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81,03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18,97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3745575897"/>
                  </a:ext>
                </a:extLst>
              </a:tr>
              <a:tr h="3907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g) blogi biblioteczne, kanał RSS (wiadomości, ogłoszenia, wydarzenia w bibliotece) poprzez biblioteczną witrynę internetową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51,72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48,28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1485056154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h) biuletyny, newslettery poprzez biblioteczną witrynę internetową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41,38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58,62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3004787724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i) profile na portalach społecznościowych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98,28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1,72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2898583027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 dirty="0">
                          <a:effectLst/>
                        </a:rPr>
                        <a:t>j) zdalny dostęp do licencjonowanych zasobów elektronicznych spoza sieci uczelnianej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100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1292629147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k) czy biblioteka posiada wydzielony budynek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67,24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32,76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4070459042"/>
                  </a:ext>
                </a:extLst>
              </a:tr>
              <a:tr h="37171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 dirty="0">
                          <a:effectLst/>
                        </a:rPr>
                        <a:t>l) możliwość zamówienia skanu lub digitalizacji wskazanych artykułów/publikacji lub ich fragmentów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91,38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8,62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1198884914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ł) możliwość korzystania z książkomatu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17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29,31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70,69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1249264674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m) możliwość korzystania z wrzutni do książek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31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53,45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27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46,55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1246443251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n) czy w strukturze biblioteki jest wydawnictwo uczelniane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10,34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52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89,66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06" marR="6506" marT="6506" marB="0" anchor="ctr"/>
                </a:tc>
                <a:extLst>
                  <a:ext uri="{0D108BD9-81ED-4DB2-BD59-A6C34878D82A}">
                    <a16:rowId xmlns:a16="http://schemas.microsoft.com/office/drawing/2014/main" val="392393659"/>
                  </a:ext>
                </a:extLst>
              </a:tr>
              <a:tr h="205872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o) czy biblioteka bierze udział w tworzeniu repozytorium uczelnianego/instytucjonalnego?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u="none" strike="noStrike">
                          <a:effectLst/>
                        </a:rPr>
                        <a:t>43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u="none" strike="noStrike">
                          <a:effectLst/>
                        </a:rPr>
                        <a:t>74,14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u="none" strike="noStrike" dirty="0">
                          <a:effectLst/>
                        </a:rPr>
                        <a:t>15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u="none" strike="noStrike" dirty="0">
                          <a:effectLst/>
                        </a:rPr>
                        <a:t>25,86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6" marR="6506" marT="6506" marB="0" anchor="b"/>
                </a:tc>
                <a:extLst>
                  <a:ext uri="{0D108BD9-81ED-4DB2-BD59-A6C34878D82A}">
                    <a16:rowId xmlns:a16="http://schemas.microsoft.com/office/drawing/2014/main" val="1911274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779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2">
            <a:extLst>
              <a:ext uri="{FF2B5EF4-FFF2-40B4-BE49-F238E27FC236}">
                <a16:creationId xmlns:a16="http://schemas.microsoft.com/office/drawing/2014/main" id="{A09567FB-D1F0-E6CB-3D6B-105EA3FDF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165850"/>
            <a:ext cx="647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AAC2630-4068-CB17-8A82-D7634E19787B}"/>
              </a:ext>
            </a:extLst>
          </p:cNvPr>
          <p:cNvSpPr txBox="1"/>
          <p:nvPr/>
        </p:nvSpPr>
        <p:spPr>
          <a:xfrm>
            <a:off x="1151484" y="548680"/>
            <a:ext cx="7344816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000" b="1" dirty="0">
                <a:latin typeface="Arial"/>
                <a:cs typeface="Arial"/>
              </a:rPr>
              <a:t>Dane bez wskaźników - wszystkie biblioteki za 2022</a:t>
            </a:r>
            <a:endParaRPr lang="pl-PL" sz="2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FBB185F7-ECBE-1AA1-6408-79691F340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129214"/>
              </p:ext>
            </p:extLst>
          </p:nvPr>
        </p:nvGraphicFramePr>
        <p:xfrm>
          <a:off x="395536" y="1268758"/>
          <a:ext cx="8424935" cy="4897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97994">
                  <a:extLst>
                    <a:ext uri="{9D8B030D-6E8A-4147-A177-3AD203B41FA5}">
                      <a16:colId xmlns:a16="http://schemas.microsoft.com/office/drawing/2014/main" val="240242677"/>
                    </a:ext>
                  </a:extLst>
                </a:gridCol>
                <a:gridCol w="827600">
                  <a:extLst>
                    <a:ext uri="{9D8B030D-6E8A-4147-A177-3AD203B41FA5}">
                      <a16:colId xmlns:a16="http://schemas.microsoft.com/office/drawing/2014/main" val="3960470368"/>
                    </a:ext>
                  </a:extLst>
                </a:gridCol>
                <a:gridCol w="910357">
                  <a:extLst>
                    <a:ext uri="{9D8B030D-6E8A-4147-A177-3AD203B41FA5}">
                      <a16:colId xmlns:a16="http://schemas.microsoft.com/office/drawing/2014/main" val="3711096701"/>
                    </a:ext>
                  </a:extLst>
                </a:gridCol>
                <a:gridCol w="794492">
                  <a:extLst>
                    <a:ext uri="{9D8B030D-6E8A-4147-A177-3AD203B41FA5}">
                      <a16:colId xmlns:a16="http://schemas.microsoft.com/office/drawing/2014/main" val="3704017708"/>
                    </a:ext>
                  </a:extLst>
                </a:gridCol>
                <a:gridCol w="794492">
                  <a:extLst>
                    <a:ext uri="{9D8B030D-6E8A-4147-A177-3AD203B41FA5}">
                      <a16:colId xmlns:a16="http://schemas.microsoft.com/office/drawing/2014/main" val="4156427164"/>
                    </a:ext>
                  </a:extLst>
                </a:gridCol>
              </a:tblGrid>
              <a:tr h="461582">
                <a:tc>
                  <a:txBody>
                    <a:bodyPr/>
                    <a:lstStyle/>
                    <a:p>
                      <a:pPr algn="ctr" rtl="0" fontAlgn="b"/>
                      <a:endParaRPr lang="pl-PL" sz="1000" b="1" u="none" strike="noStrike" dirty="0">
                        <a:effectLst/>
                      </a:endParaRPr>
                    </a:p>
                    <a:p>
                      <a:pPr algn="ctr" rtl="0" fontAlgn="b"/>
                      <a:r>
                        <a:rPr lang="pl-PL" sz="1000" b="1" u="none" strike="noStrike" dirty="0">
                          <a:effectLst/>
                        </a:rPr>
                        <a:t>Dane statystyczne, na podstawie których nie utworzono wskaźników</a:t>
                      </a:r>
                    </a:p>
                    <a:p>
                      <a:pPr algn="ctr" rtl="0" fontAlgn="b"/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</a:rPr>
                        <a:t>średnia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</a:rPr>
                        <a:t>mediana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</a:rPr>
                        <a:t>max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</a:rPr>
                        <a:t>min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779064839"/>
                  </a:ext>
                </a:extLst>
              </a:tr>
              <a:tr h="15537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Liczba projektów realizowanych w ciągu roku z przynajmniej jednym partnerem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1,67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2213239888"/>
                  </a:ext>
                </a:extLst>
              </a:tr>
              <a:tr h="660146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Liczba organizowanych i współorganizowanych konferencji, seminariów o zasięgu lokalnym i krajowym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2,28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83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1993430349"/>
                  </a:ext>
                </a:extLst>
              </a:tr>
              <a:tr h="613296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Liczba organizowanych i współorganizowanych konferencji, seminariów o zasięgu międzynarodowym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0,07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775349801"/>
                  </a:ext>
                </a:extLst>
              </a:tr>
              <a:tr h="238504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Liczba wydawnictw własnych biblioteki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0,64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3992707243"/>
                  </a:ext>
                </a:extLst>
              </a:tr>
              <a:tr h="42590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Liczba baz danych tworzonych lub współtworzonych przez bibliotekę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3,09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2,5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12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1962515326"/>
                  </a:ext>
                </a:extLst>
              </a:tr>
              <a:tr h="42590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Liczba obiektów włączonych w roku sprawozdawczym do biblioteki cyfrowej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1587,93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60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40593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1382015889"/>
                  </a:ext>
                </a:extLst>
              </a:tr>
              <a:tr h="660146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Liczba obiektów pełnotekstowych (ogółem) w repozytorium instytucjonalnym prowadzonym przez bibliotekę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43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74,14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15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25,86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3305183452"/>
                  </a:ext>
                </a:extLst>
              </a:tr>
              <a:tr h="613296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Liczba obiektów pełnotekstowych dodanych do repozytorium instytucjonalnego w roku sprawozdawczym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10805,25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5200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98731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3884543644"/>
                  </a:ext>
                </a:extLst>
              </a:tr>
              <a:tr h="33220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Liczba miejsc do pracy dla osób z niepełnosprawnościami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1125,41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483,5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6592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942868439"/>
                  </a:ext>
                </a:extLst>
              </a:tr>
              <a:tr h="15537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Standardowy okres wypożyczenia książek według regulaminu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95,47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90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365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000" u="none" strike="noStrike">
                          <a:effectLst/>
                        </a:rPr>
                        <a:t>26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ctr"/>
                </a:tc>
                <a:extLst>
                  <a:ext uri="{0D108BD9-81ED-4DB2-BD59-A6C34878D82A}">
                    <a16:rowId xmlns:a16="http://schemas.microsoft.com/office/drawing/2014/main" val="185069877"/>
                  </a:ext>
                </a:extLst>
              </a:tr>
              <a:tr h="155372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u="none" strike="noStrike">
                          <a:effectLst/>
                        </a:rPr>
                        <a:t>Standardowy limit wypożyczanych książek według regulaminu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13,98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10,5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>
                          <a:effectLst/>
                        </a:rPr>
                        <a:t>30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000" u="none" strike="noStrike" dirty="0">
                          <a:effectLst/>
                        </a:rPr>
                        <a:t>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7" marR="2257" marT="2257" marB="0" anchor="b"/>
                </a:tc>
                <a:extLst>
                  <a:ext uri="{0D108BD9-81ED-4DB2-BD59-A6C34878D82A}">
                    <a16:rowId xmlns:a16="http://schemas.microsoft.com/office/drawing/2014/main" val="177630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6547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4983d7-b3ba-4dd2-b927-781341f302d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655E2899147B4AB12190D0DDD385A3" ma:contentTypeVersion="17" ma:contentTypeDescription="Utwórz nowy dokument." ma:contentTypeScope="" ma:versionID="a540c66bcec053d36e046fca7097ce83">
  <xsd:schema xmlns:xsd="http://www.w3.org/2001/XMLSchema" xmlns:xs="http://www.w3.org/2001/XMLSchema" xmlns:p="http://schemas.microsoft.com/office/2006/metadata/properties" xmlns:ns3="da4983d7-b3ba-4dd2-b927-781341f302d4" xmlns:ns4="a85f6b47-e712-46eb-ac99-911291aea972" targetNamespace="http://schemas.microsoft.com/office/2006/metadata/properties" ma:root="true" ma:fieldsID="840023753d04f00c9750bfbc864aca30" ns3:_="" ns4:_="">
    <xsd:import namespace="da4983d7-b3ba-4dd2-b927-781341f302d4"/>
    <xsd:import namespace="a85f6b47-e712-46eb-ac99-911291aea9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983d7-b3ba-4dd2-b927-781341f302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5f6b47-e712-46eb-ac99-911291aea97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79AC26-8903-441C-AE37-06FC38A211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37D822-70A4-46D8-A4B8-605DE5EEC75D}">
  <ds:schemaRefs>
    <ds:schemaRef ds:uri="a85f6b47-e712-46eb-ac99-911291aea972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da4983d7-b3ba-4dd2-b927-781341f302d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3CA4A8-4C1E-47E3-95B2-4C041CD6F1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4983d7-b3ba-4dd2-b927-781341f302d4"/>
    <ds:schemaRef ds:uri="a85f6b47-e712-46eb-ac99-911291aea9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4660</TotalTime>
  <Words>2052</Words>
  <Application>Microsoft Office PowerPoint</Application>
  <PresentationFormat>Pokaz na ekranie (4:3)</PresentationFormat>
  <Paragraphs>478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Calibri</vt:lpstr>
      <vt:lpstr>Verdana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Korzyści dla bibliotek z udziału w projekcie AFBN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Wartość dodana AFBN – współpraca z Zespołem</vt:lpstr>
      <vt:lpstr>Co warto omawiać ze swoim konsultantem AFBN?</vt:lpstr>
      <vt:lpstr>Prezentacja programu PowerPoint</vt:lpstr>
      <vt:lpstr>Badanie Satysfakcji Użytkowników Biblioteki  https://afb.sbp.pl/afbn/materialy/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rez</dc:creator>
  <cp:lastModifiedBy>Dawid Kościewicz</cp:lastModifiedBy>
  <cp:revision>597</cp:revision>
  <dcterms:created xsi:type="dcterms:W3CDTF">2011-06-07T21:25:52Z</dcterms:created>
  <dcterms:modified xsi:type="dcterms:W3CDTF">2023-12-08T07:59:10Z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0x0101004F655E2899147B4AB12190D0DDD385A3</vt:lpwstr>
  </property>
</Properties>
</file>